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2" r:id="rId3"/>
    <p:sldMasterId id="2147483654" r:id="rId4"/>
    <p:sldMasterId id="2147483657" r:id="rId5"/>
    <p:sldMasterId id="2147483659" r:id="rId6"/>
    <p:sldMasterId id="2147483661" r:id="rId7"/>
    <p:sldMasterId id="2147483663" r:id="rId8"/>
    <p:sldMasterId id="2147483665" r:id="rId9"/>
    <p:sldMasterId id="2147483667" r:id="rId10"/>
    <p:sldMasterId id="2147483669" r:id="rId11"/>
    <p:sldMasterId id="2147483671" r:id="rId12"/>
    <p:sldMasterId id="2147483673" r:id="rId13"/>
  </p:sldMasterIdLst>
  <p:notesMasterIdLst>
    <p:notesMasterId r:id="rId32"/>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Lst>
  <p:sldSz cx="12192000" cy="6858000"/>
  <p:notesSz cx="6858000" cy="9144000"/>
  <p:embeddedFontLst>
    <p:embeddedFont>
      <p:font typeface="Century Gothic" panose="020B0502020202020204" pitchFamily="34" charset="0"/>
      <p:regular r:id="rId33"/>
      <p:bold r:id="rId34"/>
      <p:italic r:id="rId35"/>
      <p:boldItalic r:id="rId36"/>
    </p:embeddedFont>
    <p:embeddedFont>
      <p:font typeface="Lucida Sans" panose="020B0602030504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DK+nkUEmfrCHHkjnZTh8tNDO7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16" y="4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font" Target="fonts/font7.fntdata"/><Relationship Id="rId21" Type="http://schemas.openxmlformats.org/officeDocument/2006/relationships/slide" Target="slides/slide8.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font" Target="fonts/font4.fntdata"/><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7.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2"/>
        <p:cNvGrpSpPr/>
        <p:nvPr/>
      </p:nvGrpSpPr>
      <p:grpSpPr>
        <a:xfrm>
          <a:off x="0" y="0"/>
          <a:ext cx="0" cy="0"/>
          <a:chOff x="0" y="0"/>
          <a:chExt cx="0" cy="0"/>
        </a:xfrm>
      </p:grpSpPr>
      <p:sp>
        <p:nvSpPr>
          <p:cNvPr id="13" name="Google Shape;13;p20"/>
          <p:cNvSpPr txBox="1">
            <a:spLocks noGrp="1"/>
          </p:cNvSpPr>
          <p:nvPr>
            <p:ph type="ctrTitle"/>
          </p:nvPr>
        </p:nvSpPr>
        <p:spPr>
          <a:xfrm>
            <a:off x="810002" y="1449150"/>
            <a:ext cx="10572000" cy="2971050"/>
          </a:xfrm>
          <a:prstGeom prst="rect">
            <a:avLst/>
          </a:prstGeom>
          <a:noFill/>
          <a:ln>
            <a:noFill/>
          </a:ln>
          <a:effectLst>
            <a:outerShdw blurRad="63500">
              <a:srgbClr val="000000">
                <a:alpha val="59607"/>
              </a:srgbClr>
            </a:outerShdw>
          </a:effectLst>
        </p:spPr>
        <p:txBody>
          <a:bodyPr spcFirstLastPara="1" wrap="square" lIns="91425" tIns="45700" rIns="91425" bIns="45700" anchor="b" anchorCtr="0">
            <a:noAutofit/>
          </a:bodyPr>
          <a:lstStyle>
            <a:lvl1pPr lvl="0" algn="l">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0"/>
          <p:cNvSpPr txBox="1">
            <a:spLocks noGrp="1"/>
          </p:cNvSpPr>
          <p:nvPr>
            <p:ph type="subTitle" idx="1"/>
          </p:nvPr>
        </p:nvSpPr>
        <p:spPr>
          <a:xfrm>
            <a:off x="810002" y="5280842"/>
            <a:ext cx="10572000" cy="434970"/>
          </a:xfrm>
          <a:prstGeom prst="rect">
            <a:avLst/>
          </a:prstGeom>
          <a:noFill/>
          <a:ln>
            <a:noFill/>
          </a:ln>
          <a:effectLst>
            <a:outerShdw blurRad="63500">
              <a:srgbClr val="000000">
                <a:alpha val="39607"/>
              </a:srgbClr>
            </a:outerShdw>
          </a:effectLst>
        </p:spPr>
        <p:txBody>
          <a:bodyPr spcFirstLastPara="1" wrap="square" lIns="91425" tIns="45700" rIns="91425" bIns="45700" anchor="t" anchorCtr="0">
            <a:noAutofit/>
          </a:bodyPr>
          <a:lstStyle>
            <a:lvl1pPr lvl="0" algn="l">
              <a:spcBef>
                <a:spcPts val="400"/>
              </a:spcBef>
              <a:spcAft>
                <a:spcPts val="0"/>
              </a:spcAft>
              <a:buSzPts val="1800"/>
              <a:buNone/>
              <a:defRPr/>
            </a:lvl1pPr>
            <a:lvl2pPr lvl="1" algn="l">
              <a:spcBef>
                <a:spcPts val="600"/>
              </a:spcBef>
              <a:spcAft>
                <a:spcPts val="0"/>
              </a:spcAft>
              <a:buSzPts val="1800"/>
              <a:buChar char="🞆"/>
              <a:defRPr/>
            </a:lvl2pPr>
            <a:lvl3pPr lvl="2" algn="l">
              <a:spcBef>
                <a:spcPts val="600"/>
              </a:spcBef>
              <a:spcAft>
                <a:spcPts val="0"/>
              </a:spcAft>
              <a:buSzPts val="1800"/>
              <a:buChar char="🞆"/>
              <a:defRPr/>
            </a:lvl3pPr>
            <a:lvl4pPr lvl="3" algn="l">
              <a:spcBef>
                <a:spcPts val="600"/>
              </a:spcBef>
              <a:spcAft>
                <a:spcPts val="0"/>
              </a:spcAft>
              <a:buSzPts val="1800"/>
              <a:buChar char="🞆"/>
              <a:defRPr/>
            </a:lvl4pPr>
            <a:lvl5pPr lvl="4" algn="l">
              <a:spcBef>
                <a:spcPts val="600"/>
              </a:spcBef>
              <a:spcAft>
                <a:spcPts val="0"/>
              </a:spcAft>
              <a:buSzPts val="1800"/>
              <a:buChar char="🞆"/>
              <a:defRPr/>
            </a:lvl5pPr>
            <a:lvl6pPr lvl="5" algn="l">
              <a:lnSpc>
                <a:spcPct val="90000"/>
              </a:lnSpc>
              <a:spcBef>
                <a:spcPts val="6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5" name="Google Shape;15;p20"/>
          <p:cNvSpPr txBox="1">
            <a:spLocks noGrp="1"/>
          </p:cNvSpPr>
          <p:nvPr>
            <p:ph type="dt" idx="10"/>
          </p:nvPr>
        </p:nvSpPr>
        <p:spPr>
          <a:xfrm>
            <a:off x="9334500" y="6042025"/>
            <a:ext cx="1344612"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90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ftr" idx="11"/>
          </p:nvPr>
        </p:nvSpPr>
        <p:spPr>
          <a:xfrm>
            <a:off x="450850" y="6042025"/>
            <a:ext cx="8645525"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sldNum" idx="12"/>
          </p:nvPr>
        </p:nvSpPr>
        <p:spPr>
          <a:xfrm>
            <a:off x="10679112" y="5916612"/>
            <a:ext cx="1062037" cy="490537"/>
          </a:xfrm>
          <a:prstGeom prst="rect">
            <a:avLst/>
          </a:prstGeom>
          <a:noFill/>
          <a:ln>
            <a:noFill/>
          </a:ln>
        </p:spPr>
        <p:txBody>
          <a:bodyPr spcFirstLastPara="1" wrap="square" lIns="91425" tIns="45700" rIns="91425" bIns="10775" anchor="b" anchorCtr="0">
            <a:noAutofit/>
          </a:bodyPr>
          <a:lstStyle>
            <a:lvl1pPr marL="0" marR="0" lvl="0" indent="0" algn="r">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23"/>
        <p:cNvGrpSpPr/>
        <p:nvPr/>
      </p:nvGrpSpPr>
      <p:grpSpPr>
        <a:xfrm>
          <a:off x="0" y="0"/>
          <a:ext cx="0" cy="0"/>
          <a:chOff x="0" y="0"/>
          <a:chExt cx="0" cy="0"/>
        </a:xfrm>
      </p:grpSpPr>
      <p:sp>
        <p:nvSpPr>
          <p:cNvPr id="124" name="Google Shape;124;p37"/>
          <p:cNvSpPr txBox="1">
            <a:spLocks noGrp="1"/>
          </p:cNvSpPr>
          <p:nvPr>
            <p:ph type="title"/>
          </p:nvPr>
        </p:nvSpPr>
        <p:spPr>
          <a:xfrm>
            <a:off x="814730" y="727524"/>
            <a:ext cx="4852985" cy="1617162"/>
          </a:xfrm>
          <a:prstGeom prst="rect">
            <a:avLst/>
          </a:prstGeom>
          <a:noFill/>
          <a:ln>
            <a:noFill/>
          </a:ln>
          <a:effectLst>
            <a:outerShdw blurRad="63500">
              <a:srgbClr val="000000">
                <a:alpha val="59607"/>
              </a:srgbClr>
            </a:outerShdw>
          </a:effectLst>
        </p:spPr>
        <p:txBody>
          <a:bodyPr spcFirstLastPara="1" wrap="square" lIns="91425" tIns="45700" rIns="91425" bIns="45700" anchor="b" anchorCtr="0">
            <a:normAutofit/>
          </a:bodyPr>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7"/>
          <p:cNvSpPr>
            <a:spLocks noGrp="1"/>
          </p:cNvSpPr>
          <p:nvPr>
            <p:ph type="pic" idx="2"/>
          </p:nvPr>
        </p:nvSpPr>
        <p:spPr>
          <a:xfrm>
            <a:off x="6098115" y="0"/>
            <a:ext cx="6093881" cy="6858000"/>
          </a:xfrm>
          <a:prstGeom prst="rect">
            <a:avLst/>
          </a:prstGeom>
          <a:noFill/>
          <a:ln w="9525" cap="flat" cmpd="sng">
            <a:solidFill>
              <a:srgbClr val="636363"/>
            </a:solidFill>
            <a:prstDash val="solid"/>
            <a:round/>
            <a:headEnd type="none" w="sm" len="sm"/>
            <a:tailEnd type="none" w="sm" len="sm"/>
          </a:ln>
          <a:effectLst>
            <a:outerShdw blurRad="63500">
              <a:srgbClr val="000000">
                <a:alpha val="39607"/>
              </a:srgbClr>
            </a:outerShdw>
          </a:effectLst>
        </p:spPr>
      </p:sp>
      <p:sp>
        <p:nvSpPr>
          <p:cNvPr id="126" name="Google Shape;126;p37"/>
          <p:cNvSpPr txBox="1">
            <a:spLocks noGrp="1"/>
          </p:cNvSpPr>
          <p:nvPr>
            <p:ph type="body" idx="1"/>
          </p:nvPr>
        </p:nvSpPr>
        <p:spPr>
          <a:xfrm>
            <a:off x="814730" y="2344686"/>
            <a:ext cx="4852985" cy="3516361"/>
          </a:xfrm>
          <a:prstGeom prst="rect">
            <a:avLst/>
          </a:prstGeom>
          <a:noFill/>
          <a:ln>
            <a:noFill/>
          </a:ln>
          <a:effectLst>
            <a:outerShdw blurRad="63500">
              <a:srgbClr val="000000">
                <a:alpha val="39607"/>
              </a:srgbClr>
            </a:outerShdw>
          </a:effectLst>
        </p:spPr>
        <p:txBody>
          <a:bodyPr spcFirstLastPara="1" wrap="square" lIns="91425" tIns="45700" rIns="91425" bIns="45700" anchor="t" anchorCtr="0">
            <a:noAutofit/>
          </a:bodyPr>
          <a:lstStyle>
            <a:lvl1pPr marL="457200" lvl="0" indent="-228600" algn="l">
              <a:spcBef>
                <a:spcPts val="300"/>
              </a:spcBef>
              <a:spcAft>
                <a:spcPts val="0"/>
              </a:spcAft>
              <a:buSzPts val="1200"/>
              <a:buNone/>
              <a:defRPr sz="1200"/>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37"/>
          <p:cNvSpPr txBox="1">
            <a:spLocks noGrp="1"/>
          </p:cNvSpPr>
          <p:nvPr>
            <p:ph type="dt" idx="10"/>
          </p:nvPr>
        </p:nvSpPr>
        <p:spPr>
          <a:xfrm>
            <a:off x="3886200" y="6042025"/>
            <a:ext cx="976312"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90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7"/>
          <p:cNvSpPr txBox="1">
            <a:spLocks noGrp="1"/>
          </p:cNvSpPr>
          <p:nvPr>
            <p:ph type="ftr" idx="11"/>
          </p:nvPr>
        </p:nvSpPr>
        <p:spPr>
          <a:xfrm>
            <a:off x="590550" y="6042025"/>
            <a:ext cx="3295650"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7"/>
          <p:cNvSpPr txBox="1">
            <a:spLocks noGrp="1"/>
          </p:cNvSpPr>
          <p:nvPr>
            <p:ph type="sldNum" idx="12"/>
          </p:nvPr>
        </p:nvSpPr>
        <p:spPr>
          <a:xfrm>
            <a:off x="4862512" y="5916612"/>
            <a:ext cx="1062037" cy="490537"/>
          </a:xfrm>
          <a:prstGeom prst="rect">
            <a:avLst/>
          </a:prstGeom>
          <a:noFill/>
          <a:ln>
            <a:noFill/>
          </a:ln>
        </p:spPr>
        <p:txBody>
          <a:bodyPr spcFirstLastPara="1" wrap="square" lIns="91425" tIns="45700" rIns="91425" bIns="10775" anchor="b" anchorCtr="0">
            <a:noAutofit/>
          </a:bodyPr>
          <a:lstStyle>
            <a:lvl1pPr marL="0" marR="0" lvl="0"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tion avec légende">
  <p:cSld name="Citation avec légende">
    <p:spTree>
      <p:nvGrpSpPr>
        <p:cNvPr id="1" name="Shape 137"/>
        <p:cNvGrpSpPr/>
        <p:nvPr/>
      </p:nvGrpSpPr>
      <p:grpSpPr>
        <a:xfrm>
          <a:off x="0" y="0"/>
          <a:ext cx="0" cy="0"/>
          <a:chOff x="0" y="0"/>
          <a:chExt cx="0" cy="0"/>
        </a:xfrm>
      </p:grpSpPr>
      <p:sp>
        <p:nvSpPr>
          <p:cNvPr id="138" name="Google Shape;138;p39"/>
          <p:cNvSpPr txBox="1">
            <a:spLocks noGrp="1"/>
          </p:cNvSpPr>
          <p:nvPr>
            <p:ph type="title"/>
          </p:nvPr>
        </p:nvSpPr>
        <p:spPr>
          <a:xfrm>
            <a:off x="850986" y="1238499"/>
            <a:ext cx="5893838" cy="2645907"/>
          </a:xfrm>
          <a:prstGeom prst="rect">
            <a:avLst/>
          </a:prstGeom>
          <a:noFill/>
          <a:ln>
            <a:noFill/>
          </a:ln>
          <a:effectLst>
            <a:outerShdw blurRad="63500">
              <a:srgbClr val="000000">
                <a:alpha val="59607"/>
              </a:srgbClr>
            </a:outerShdw>
          </a:effectLst>
        </p:spPr>
        <p:txBody>
          <a:bodyPr spcFirstLastPara="1" wrap="square" lIns="91425" tIns="45700" rIns="91425" bIns="45700" anchor="b" anchorCtr="0">
            <a:noAutofit/>
          </a:bodyPr>
          <a:lstStyle>
            <a:lvl1pPr lvl="0" algn="l">
              <a:spcBef>
                <a:spcPts val="0"/>
              </a:spcBef>
              <a:spcAft>
                <a:spcPts val="0"/>
              </a:spcAft>
              <a:buSzPts val="1400"/>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9"/>
          <p:cNvSpPr txBox="1">
            <a:spLocks noGrp="1"/>
          </p:cNvSpPr>
          <p:nvPr>
            <p:ph type="body" idx="1"/>
          </p:nvPr>
        </p:nvSpPr>
        <p:spPr>
          <a:xfrm>
            <a:off x="853190" y="4443682"/>
            <a:ext cx="5891634" cy="713241"/>
          </a:xfrm>
          <a:prstGeom prst="rect">
            <a:avLst/>
          </a:prstGeom>
          <a:noFill/>
          <a:ln>
            <a:noFill/>
          </a:ln>
          <a:effectLst>
            <a:outerShdw blurRad="63500">
              <a:srgbClr val="000000">
                <a:alpha val="39607"/>
              </a:srgbClr>
            </a:outerShdw>
          </a:effectLst>
        </p:spPr>
        <p:txBody>
          <a:bodyPr spcFirstLastPara="1" wrap="square" lIns="91425" tIns="45700" rIns="91425" bIns="45700" anchor="t" anchorCtr="0">
            <a:noAutofit/>
          </a:bodyPr>
          <a:lstStyle>
            <a:lvl1pPr marL="457200" lvl="0" indent="-228600" algn="l">
              <a:spcBef>
                <a:spcPts val="400"/>
              </a:spcBef>
              <a:spcAft>
                <a:spcPts val="0"/>
              </a:spcAft>
              <a:buSzPts val="1800"/>
              <a:buNone/>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39"/>
          <p:cNvSpPr txBox="1">
            <a:spLocks noGrp="1"/>
          </p:cNvSpPr>
          <p:nvPr>
            <p:ph type="body" idx="2"/>
          </p:nvPr>
        </p:nvSpPr>
        <p:spPr>
          <a:xfrm>
            <a:off x="7574642" y="1081451"/>
            <a:ext cx="3810003" cy="4075462"/>
          </a:xfrm>
          <a:prstGeom prst="rect">
            <a:avLst/>
          </a:prstGeom>
          <a:noFill/>
          <a:ln>
            <a:noFill/>
          </a:ln>
          <a:effectLst>
            <a:outerShdw blurRad="63500">
              <a:srgbClr val="000000">
                <a:alpha val="39607"/>
              </a:srgbClr>
            </a:outerShdw>
          </a:effectLst>
        </p:spPr>
        <p:txBody>
          <a:bodyPr spcFirstLastPara="1" wrap="square" lIns="91425" tIns="45700" rIns="91425" bIns="45700" anchor="t" anchorCtr="0">
            <a:noAutofit/>
          </a:bodyPr>
          <a:lstStyle>
            <a:lvl1pPr marL="457200" lvl="0" indent="-228600" algn="l">
              <a:spcBef>
                <a:spcPts val="400"/>
              </a:spcBef>
              <a:spcAft>
                <a:spcPts val="0"/>
              </a:spcAft>
              <a:buSzPts val="1800"/>
              <a:buNone/>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39"/>
          <p:cNvSpPr txBox="1">
            <a:spLocks noGrp="1"/>
          </p:cNvSpPr>
          <p:nvPr>
            <p:ph type="dt" idx="10"/>
          </p:nvPr>
        </p:nvSpPr>
        <p:spPr>
          <a:xfrm>
            <a:off x="9334500" y="6042025"/>
            <a:ext cx="1344612"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90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9"/>
          <p:cNvSpPr txBox="1">
            <a:spLocks noGrp="1"/>
          </p:cNvSpPr>
          <p:nvPr>
            <p:ph type="ftr" idx="11"/>
          </p:nvPr>
        </p:nvSpPr>
        <p:spPr>
          <a:xfrm>
            <a:off x="450850" y="6042025"/>
            <a:ext cx="8645525"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9"/>
          <p:cNvSpPr txBox="1">
            <a:spLocks noGrp="1"/>
          </p:cNvSpPr>
          <p:nvPr>
            <p:ph type="sldNum" idx="12"/>
          </p:nvPr>
        </p:nvSpPr>
        <p:spPr>
          <a:xfrm>
            <a:off x="10679112" y="5916612"/>
            <a:ext cx="1062037" cy="490537"/>
          </a:xfrm>
          <a:prstGeom prst="rect">
            <a:avLst/>
          </a:prstGeom>
          <a:noFill/>
          <a:ln>
            <a:noFill/>
          </a:ln>
        </p:spPr>
        <p:txBody>
          <a:bodyPr spcFirstLastPara="1" wrap="square" lIns="91425" tIns="45700" rIns="91425" bIns="10775" anchor="b" anchorCtr="0">
            <a:noAutofit/>
          </a:bodyPr>
          <a:lstStyle>
            <a:lvl1pPr marL="0" marR="0" lvl="0"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rte nom">
  <p:cSld name="Carte nom">
    <p:spTree>
      <p:nvGrpSpPr>
        <p:cNvPr id="1" name="Shape 151"/>
        <p:cNvGrpSpPr/>
        <p:nvPr/>
      </p:nvGrpSpPr>
      <p:grpSpPr>
        <a:xfrm>
          <a:off x="0" y="0"/>
          <a:ext cx="0" cy="0"/>
          <a:chOff x="0" y="0"/>
          <a:chExt cx="0" cy="0"/>
        </a:xfrm>
      </p:grpSpPr>
      <p:sp>
        <p:nvSpPr>
          <p:cNvPr id="152" name="Google Shape;152;p41"/>
          <p:cNvSpPr txBox="1">
            <a:spLocks noGrp="1"/>
          </p:cNvSpPr>
          <p:nvPr>
            <p:ph type="title"/>
          </p:nvPr>
        </p:nvSpPr>
        <p:spPr>
          <a:xfrm>
            <a:off x="1357088" y="2435952"/>
            <a:ext cx="4382518" cy="2007784"/>
          </a:xfrm>
          <a:prstGeom prst="rect">
            <a:avLst/>
          </a:prstGeom>
          <a:noFill/>
          <a:ln>
            <a:noFill/>
          </a:ln>
          <a:effectLst>
            <a:outerShdw blurRad="63500">
              <a:srgbClr val="000000">
                <a:alpha val="59607"/>
              </a:srgbClr>
            </a:outerShdw>
          </a:effectLst>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1"/>
          <p:cNvSpPr txBox="1">
            <a:spLocks noGrp="1"/>
          </p:cNvSpPr>
          <p:nvPr>
            <p:ph type="body" idx="1"/>
          </p:nvPr>
        </p:nvSpPr>
        <p:spPr>
          <a:xfrm>
            <a:off x="6155996" y="2286000"/>
            <a:ext cx="4880299" cy="2295528"/>
          </a:xfrm>
          <a:prstGeom prst="rect">
            <a:avLst/>
          </a:prstGeom>
          <a:noFill/>
          <a:ln>
            <a:noFill/>
          </a:ln>
          <a:effectLst>
            <a:outerShdw blurRad="63500">
              <a:srgbClr val="000000">
                <a:alpha val="39607"/>
              </a:srgbClr>
            </a:outerShdw>
          </a:effectLst>
        </p:spPr>
        <p:txBody>
          <a:bodyPr spcFirstLastPara="1" wrap="square" lIns="91425" tIns="45700" rIns="91425" bIns="45700" anchor="t" anchorCtr="0">
            <a:noAutofit/>
          </a:bodyPr>
          <a:lstStyle>
            <a:lvl1pPr marL="457200" lvl="0" indent="-228600" algn="l">
              <a:spcBef>
                <a:spcPts val="400"/>
              </a:spcBef>
              <a:spcAft>
                <a:spcPts val="0"/>
              </a:spcAft>
              <a:buSzPts val="1800"/>
              <a:buNone/>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41"/>
          <p:cNvSpPr txBox="1">
            <a:spLocks noGrp="1"/>
          </p:cNvSpPr>
          <p:nvPr>
            <p:ph type="dt" idx="10"/>
          </p:nvPr>
        </p:nvSpPr>
        <p:spPr>
          <a:xfrm>
            <a:off x="9334500" y="6042025"/>
            <a:ext cx="1344612"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90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41"/>
          <p:cNvSpPr txBox="1">
            <a:spLocks noGrp="1"/>
          </p:cNvSpPr>
          <p:nvPr>
            <p:ph type="ftr" idx="11"/>
          </p:nvPr>
        </p:nvSpPr>
        <p:spPr>
          <a:xfrm>
            <a:off x="450850" y="6042025"/>
            <a:ext cx="8645525"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41"/>
          <p:cNvSpPr txBox="1">
            <a:spLocks noGrp="1"/>
          </p:cNvSpPr>
          <p:nvPr>
            <p:ph type="sldNum" idx="12"/>
          </p:nvPr>
        </p:nvSpPr>
        <p:spPr>
          <a:xfrm>
            <a:off x="10679112" y="5916612"/>
            <a:ext cx="1062037" cy="490537"/>
          </a:xfrm>
          <a:prstGeom prst="rect">
            <a:avLst/>
          </a:prstGeom>
          <a:noFill/>
          <a:ln>
            <a:noFill/>
          </a:ln>
        </p:spPr>
        <p:txBody>
          <a:bodyPr spcFirstLastPara="1" wrap="square" lIns="91425" tIns="45700" rIns="91425" bIns="10775" anchor="b" anchorCtr="0">
            <a:noAutofit/>
          </a:bodyPr>
          <a:lstStyle>
            <a:lvl1pPr marL="0" marR="0" lvl="0"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64"/>
        <p:cNvGrpSpPr/>
        <p:nvPr/>
      </p:nvGrpSpPr>
      <p:grpSpPr>
        <a:xfrm>
          <a:off x="0" y="0"/>
          <a:ext cx="0" cy="0"/>
          <a:chOff x="0" y="0"/>
          <a:chExt cx="0" cy="0"/>
        </a:xfrm>
      </p:grpSpPr>
      <p:sp>
        <p:nvSpPr>
          <p:cNvPr id="165" name="Google Shape;165;p43"/>
          <p:cNvSpPr txBox="1">
            <a:spLocks noGrp="1"/>
          </p:cNvSpPr>
          <p:nvPr>
            <p:ph type="title"/>
          </p:nvPr>
        </p:nvSpPr>
        <p:spPr>
          <a:xfrm>
            <a:off x="809625" y="447675"/>
            <a:ext cx="10572750" cy="969962"/>
          </a:xfrm>
          <a:prstGeom prst="rect">
            <a:avLst/>
          </a:prstGeom>
          <a:noFill/>
          <a:ln>
            <a:noFill/>
          </a:ln>
          <a:effectLst>
            <a:outerShdw blurRad="63500">
              <a:srgbClr val="000000">
                <a:alpha val="59607"/>
              </a:srgbClr>
            </a:outerShdw>
          </a:effectLst>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43"/>
          <p:cNvSpPr txBox="1">
            <a:spLocks noGrp="1"/>
          </p:cNvSpPr>
          <p:nvPr>
            <p:ph type="body" idx="1"/>
          </p:nvPr>
        </p:nvSpPr>
        <p:spPr>
          <a:xfrm rot="5400000">
            <a:off x="4253707" y="-1259682"/>
            <a:ext cx="3675062" cy="10563225"/>
          </a:xfrm>
          <a:prstGeom prst="rect">
            <a:avLst/>
          </a:prstGeom>
          <a:noFill/>
          <a:ln>
            <a:noFill/>
          </a:ln>
          <a:effectLst>
            <a:outerShdw blurRad="63500">
              <a:srgbClr val="000000">
                <a:alpha val="39607"/>
              </a:srgbClr>
            </a:outerShdw>
          </a:effectLst>
        </p:spPr>
        <p:txBody>
          <a:bodyPr spcFirstLastPara="1" wrap="square" lIns="91425" tIns="45700" rIns="91425" bIns="45700" anchor="t" anchorCtr="0">
            <a:noAutofit/>
          </a:bodyPr>
          <a:lstStyle>
            <a:lvl1pPr marL="457200" lvl="0" indent="-342900" algn="l">
              <a:spcBef>
                <a:spcPts val="400"/>
              </a:spcBef>
              <a:spcAft>
                <a:spcPts val="0"/>
              </a:spcAft>
              <a:buSzPts val="1800"/>
              <a:buChar char="🞆"/>
              <a:defRPr/>
            </a:lvl1pPr>
            <a:lvl2pPr marL="914400" lvl="1" indent="-330200" algn="l">
              <a:spcBef>
                <a:spcPts val="600"/>
              </a:spcBef>
              <a:spcAft>
                <a:spcPts val="0"/>
              </a:spcAft>
              <a:buSzPts val="1600"/>
              <a:buChar char="🞆"/>
              <a:defRPr/>
            </a:lvl2pPr>
            <a:lvl3pPr marL="1371600" lvl="2" indent="-317500" algn="l">
              <a:spcBef>
                <a:spcPts val="600"/>
              </a:spcBef>
              <a:spcAft>
                <a:spcPts val="0"/>
              </a:spcAft>
              <a:buSzPts val="1400"/>
              <a:buChar char="🞆"/>
              <a:defRPr/>
            </a:lvl3pPr>
            <a:lvl4pPr marL="1828800" lvl="3" indent="-304800" algn="l">
              <a:spcBef>
                <a:spcPts val="600"/>
              </a:spcBef>
              <a:spcAft>
                <a:spcPts val="0"/>
              </a:spcAft>
              <a:buSzPts val="1200"/>
              <a:buChar char="🞆"/>
              <a:defRPr/>
            </a:lvl4pPr>
            <a:lvl5pPr marL="2286000" lvl="4" indent="-304800" algn="l">
              <a:spcBef>
                <a:spcPts val="600"/>
              </a:spcBef>
              <a:spcAft>
                <a:spcPts val="0"/>
              </a:spcAft>
              <a:buSzPts val="12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43"/>
          <p:cNvSpPr txBox="1">
            <a:spLocks noGrp="1"/>
          </p:cNvSpPr>
          <p:nvPr>
            <p:ph type="dt" idx="10"/>
          </p:nvPr>
        </p:nvSpPr>
        <p:spPr>
          <a:xfrm>
            <a:off x="9334500" y="6042025"/>
            <a:ext cx="1344612"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90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43"/>
          <p:cNvSpPr txBox="1">
            <a:spLocks noGrp="1"/>
          </p:cNvSpPr>
          <p:nvPr>
            <p:ph type="ftr" idx="11"/>
          </p:nvPr>
        </p:nvSpPr>
        <p:spPr>
          <a:xfrm>
            <a:off x="450850" y="6042025"/>
            <a:ext cx="8645525"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43"/>
          <p:cNvSpPr txBox="1">
            <a:spLocks noGrp="1"/>
          </p:cNvSpPr>
          <p:nvPr>
            <p:ph type="sldNum" idx="12"/>
          </p:nvPr>
        </p:nvSpPr>
        <p:spPr>
          <a:xfrm>
            <a:off x="10679112" y="5916612"/>
            <a:ext cx="1062037" cy="490537"/>
          </a:xfrm>
          <a:prstGeom prst="rect">
            <a:avLst/>
          </a:prstGeom>
          <a:noFill/>
          <a:ln>
            <a:noFill/>
          </a:ln>
        </p:spPr>
        <p:txBody>
          <a:bodyPr spcFirstLastPara="1" wrap="square" lIns="91425" tIns="45700" rIns="91425" bIns="10775" anchor="b" anchorCtr="0">
            <a:noAutofit/>
          </a:bodyPr>
          <a:lstStyle>
            <a:lvl1pPr marL="0" marR="0" lvl="0"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77"/>
        <p:cNvGrpSpPr/>
        <p:nvPr/>
      </p:nvGrpSpPr>
      <p:grpSpPr>
        <a:xfrm>
          <a:off x="0" y="0"/>
          <a:ext cx="0" cy="0"/>
          <a:chOff x="0" y="0"/>
          <a:chExt cx="0" cy="0"/>
        </a:xfrm>
      </p:grpSpPr>
      <p:sp>
        <p:nvSpPr>
          <p:cNvPr id="178" name="Google Shape;178;p45"/>
          <p:cNvSpPr txBox="1">
            <a:spLocks noGrp="1"/>
          </p:cNvSpPr>
          <p:nvPr>
            <p:ph type="title"/>
          </p:nvPr>
        </p:nvSpPr>
        <p:spPr>
          <a:xfrm rot="5400000">
            <a:off x="6863541" y="1906166"/>
            <a:ext cx="5134794" cy="2494794"/>
          </a:xfrm>
          <a:prstGeom prst="rect">
            <a:avLst/>
          </a:prstGeom>
          <a:noFill/>
          <a:ln>
            <a:noFill/>
          </a:ln>
          <a:effectLst>
            <a:outerShdw blurRad="63500">
              <a:srgbClr val="000000">
                <a:alpha val="59607"/>
              </a:srgbClr>
            </a:outerShdw>
          </a:effectLst>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45"/>
          <p:cNvSpPr txBox="1">
            <a:spLocks noGrp="1"/>
          </p:cNvSpPr>
          <p:nvPr>
            <p:ph type="body" idx="1"/>
          </p:nvPr>
        </p:nvSpPr>
        <p:spPr>
          <a:xfrm rot="5400000">
            <a:off x="1408294" y="-152202"/>
            <a:ext cx="5414957" cy="6611541"/>
          </a:xfrm>
          <a:prstGeom prst="rect">
            <a:avLst/>
          </a:prstGeom>
          <a:noFill/>
          <a:ln>
            <a:noFill/>
          </a:ln>
          <a:effectLst>
            <a:outerShdw blurRad="63500">
              <a:srgbClr val="000000">
                <a:alpha val="39607"/>
              </a:srgbClr>
            </a:outerShdw>
          </a:effectLst>
        </p:spPr>
        <p:txBody>
          <a:bodyPr spcFirstLastPara="1" wrap="square" lIns="91425" tIns="45700" rIns="91425" bIns="45700" anchor="t" anchorCtr="0">
            <a:noAutofit/>
          </a:bodyPr>
          <a:lstStyle>
            <a:lvl1pPr marL="457200" lvl="0" indent="-342900" algn="l">
              <a:spcBef>
                <a:spcPts val="400"/>
              </a:spcBef>
              <a:spcAft>
                <a:spcPts val="0"/>
              </a:spcAft>
              <a:buSzPts val="1800"/>
              <a:buChar char="🞆"/>
              <a:defRPr/>
            </a:lvl1pPr>
            <a:lvl2pPr marL="914400" lvl="1" indent="-330200" algn="l">
              <a:spcBef>
                <a:spcPts val="600"/>
              </a:spcBef>
              <a:spcAft>
                <a:spcPts val="0"/>
              </a:spcAft>
              <a:buSzPts val="1600"/>
              <a:buChar char="🞆"/>
              <a:defRPr/>
            </a:lvl2pPr>
            <a:lvl3pPr marL="1371600" lvl="2" indent="-317500" algn="l">
              <a:spcBef>
                <a:spcPts val="600"/>
              </a:spcBef>
              <a:spcAft>
                <a:spcPts val="0"/>
              </a:spcAft>
              <a:buSzPts val="1400"/>
              <a:buChar char="🞆"/>
              <a:defRPr/>
            </a:lvl3pPr>
            <a:lvl4pPr marL="1828800" lvl="3" indent="-304800" algn="l">
              <a:spcBef>
                <a:spcPts val="600"/>
              </a:spcBef>
              <a:spcAft>
                <a:spcPts val="0"/>
              </a:spcAft>
              <a:buSzPts val="1200"/>
              <a:buChar char="🞆"/>
              <a:defRPr/>
            </a:lvl4pPr>
            <a:lvl5pPr marL="2286000" lvl="4" indent="-304800" algn="l">
              <a:spcBef>
                <a:spcPts val="600"/>
              </a:spcBef>
              <a:spcAft>
                <a:spcPts val="0"/>
              </a:spcAft>
              <a:buSzPts val="12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45"/>
          <p:cNvSpPr txBox="1">
            <a:spLocks noGrp="1"/>
          </p:cNvSpPr>
          <p:nvPr>
            <p:ph type="dt" idx="10"/>
          </p:nvPr>
        </p:nvSpPr>
        <p:spPr>
          <a:xfrm>
            <a:off x="9334500" y="6042025"/>
            <a:ext cx="1344612"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90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45"/>
          <p:cNvSpPr txBox="1">
            <a:spLocks noGrp="1"/>
          </p:cNvSpPr>
          <p:nvPr>
            <p:ph type="ftr" idx="11"/>
          </p:nvPr>
        </p:nvSpPr>
        <p:spPr>
          <a:xfrm>
            <a:off x="450850" y="6042025"/>
            <a:ext cx="8645525"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45"/>
          <p:cNvSpPr txBox="1">
            <a:spLocks noGrp="1"/>
          </p:cNvSpPr>
          <p:nvPr>
            <p:ph type="sldNum" idx="12"/>
          </p:nvPr>
        </p:nvSpPr>
        <p:spPr>
          <a:xfrm>
            <a:off x="10679112" y="5916612"/>
            <a:ext cx="1062037" cy="490537"/>
          </a:xfrm>
          <a:prstGeom prst="rect">
            <a:avLst/>
          </a:prstGeom>
          <a:noFill/>
          <a:ln>
            <a:noFill/>
          </a:ln>
        </p:spPr>
        <p:txBody>
          <a:bodyPr spcFirstLastPara="1" wrap="square" lIns="91425" tIns="45700" rIns="91425" bIns="10775" anchor="b" anchorCtr="0">
            <a:noAutofit/>
          </a:bodyPr>
          <a:lstStyle>
            <a:lvl1pPr marL="0" marR="0" lvl="0"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809625" y="447675"/>
            <a:ext cx="10572750" cy="969962"/>
          </a:xfrm>
          <a:prstGeom prst="rect">
            <a:avLst/>
          </a:prstGeom>
          <a:noFill/>
          <a:ln>
            <a:noFill/>
          </a:ln>
          <a:effectLst>
            <a:outerShdw blurRad="63500">
              <a:srgbClr val="000000">
                <a:alpha val="59607"/>
              </a:srgbClr>
            </a:outerShdw>
          </a:effectLst>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body" idx="1"/>
          </p:nvPr>
        </p:nvSpPr>
        <p:spPr>
          <a:xfrm>
            <a:off x="818708" y="2222284"/>
            <a:ext cx="10554571" cy="3636513"/>
          </a:xfrm>
          <a:prstGeom prst="rect">
            <a:avLst/>
          </a:prstGeom>
          <a:noFill/>
          <a:ln>
            <a:noFill/>
          </a:ln>
          <a:effectLst>
            <a:outerShdw blurRad="63500">
              <a:srgbClr val="000000">
                <a:alpha val="39607"/>
              </a:srgbClr>
            </a:outerShdw>
          </a:effectLst>
        </p:spPr>
        <p:txBody>
          <a:bodyPr spcFirstLastPara="1" wrap="square" lIns="91425" tIns="45700" rIns="91425" bIns="45700" anchor="ctr" anchorCtr="0">
            <a:noAutofit/>
          </a:bodyPr>
          <a:lstStyle>
            <a:lvl1pPr marL="457200" lvl="0" indent="-342900" algn="l">
              <a:spcBef>
                <a:spcPts val="400"/>
              </a:spcBef>
              <a:spcAft>
                <a:spcPts val="0"/>
              </a:spcAft>
              <a:buSzPts val="1800"/>
              <a:buChar char="🞆"/>
              <a:defRPr/>
            </a:lvl1pPr>
            <a:lvl2pPr marL="914400" lvl="1" indent="-330200" algn="l">
              <a:spcBef>
                <a:spcPts val="600"/>
              </a:spcBef>
              <a:spcAft>
                <a:spcPts val="0"/>
              </a:spcAft>
              <a:buSzPts val="1600"/>
              <a:buChar char="🞆"/>
              <a:defRPr/>
            </a:lvl2pPr>
            <a:lvl3pPr marL="1371600" lvl="2" indent="-317500" algn="l">
              <a:spcBef>
                <a:spcPts val="600"/>
              </a:spcBef>
              <a:spcAft>
                <a:spcPts val="0"/>
              </a:spcAft>
              <a:buSzPts val="1400"/>
              <a:buChar char="🞆"/>
              <a:defRPr/>
            </a:lvl3pPr>
            <a:lvl4pPr marL="1828800" lvl="3" indent="-304800" algn="l">
              <a:spcBef>
                <a:spcPts val="600"/>
              </a:spcBef>
              <a:spcAft>
                <a:spcPts val="0"/>
              </a:spcAft>
              <a:buSzPts val="1200"/>
              <a:buChar char="🞆"/>
              <a:defRPr/>
            </a:lvl4pPr>
            <a:lvl5pPr marL="2286000" lvl="4" indent="-304800" algn="l">
              <a:spcBef>
                <a:spcPts val="600"/>
              </a:spcBef>
              <a:spcAft>
                <a:spcPts val="0"/>
              </a:spcAft>
              <a:buSzPts val="12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2"/>
          <p:cNvSpPr txBox="1">
            <a:spLocks noGrp="1"/>
          </p:cNvSpPr>
          <p:nvPr>
            <p:ph type="dt" idx="10"/>
          </p:nvPr>
        </p:nvSpPr>
        <p:spPr>
          <a:xfrm>
            <a:off x="9334500" y="6042025"/>
            <a:ext cx="1344612"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90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ftr" idx="11"/>
          </p:nvPr>
        </p:nvSpPr>
        <p:spPr>
          <a:xfrm>
            <a:off x="450850" y="6042025"/>
            <a:ext cx="8645525"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2"/>
          <p:cNvSpPr txBox="1">
            <a:spLocks noGrp="1"/>
          </p:cNvSpPr>
          <p:nvPr>
            <p:ph type="sldNum" idx="12"/>
          </p:nvPr>
        </p:nvSpPr>
        <p:spPr>
          <a:xfrm>
            <a:off x="10679112" y="5916612"/>
            <a:ext cx="1062037" cy="490537"/>
          </a:xfrm>
          <a:prstGeom prst="rect">
            <a:avLst/>
          </a:prstGeom>
          <a:noFill/>
          <a:ln>
            <a:noFill/>
          </a:ln>
        </p:spPr>
        <p:txBody>
          <a:bodyPr spcFirstLastPara="1" wrap="square" lIns="91425" tIns="45700" rIns="91425" bIns="10775" anchor="b" anchorCtr="0">
            <a:noAutofit/>
          </a:bodyPr>
          <a:lstStyle>
            <a:lvl1pPr marL="0" marR="0" lvl="0" indent="0" algn="r">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809625" y="447675"/>
            <a:ext cx="10572750" cy="969962"/>
          </a:xfrm>
          <a:prstGeom prst="rect">
            <a:avLst/>
          </a:prstGeom>
          <a:noFill/>
          <a:ln>
            <a:noFill/>
          </a:ln>
          <a:effectLst>
            <a:outerShdw blurRad="63500">
              <a:srgbClr val="000000">
                <a:alpha val="59607"/>
              </a:srgbClr>
            </a:outerShdw>
          </a:effectLst>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4"/>
          <p:cNvSpPr txBox="1">
            <a:spLocks noGrp="1"/>
          </p:cNvSpPr>
          <p:nvPr>
            <p:ph type="dt" idx="10"/>
          </p:nvPr>
        </p:nvSpPr>
        <p:spPr>
          <a:xfrm>
            <a:off x="9334500" y="6042025"/>
            <a:ext cx="1344612"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90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4"/>
          <p:cNvSpPr txBox="1">
            <a:spLocks noGrp="1"/>
          </p:cNvSpPr>
          <p:nvPr>
            <p:ph type="ftr" idx="11"/>
          </p:nvPr>
        </p:nvSpPr>
        <p:spPr>
          <a:xfrm>
            <a:off x="450850" y="6042025"/>
            <a:ext cx="8645525"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sldNum" idx="12"/>
          </p:nvPr>
        </p:nvSpPr>
        <p:spPr>
          <a:xfrm>
            <a:off x="10679112" y="5916612"/>
            <a:ext cx="1062037" cy="490537"/>
          </a:xfrm>
          <a:prstGeom prst="rect">
            <a:avLst/>
          </a:prstGeom>
          <a:noFill/>
          <a:ln>
            <a:noFill/>
          </a:ln>
        </p:spPr>
        <p:txBody>
          <a:bodyPr spcFirstLastPara="1" wrap="square" lIns="91425" tIns="45700" rIns="91425" bIns="10775" anchor="b" anchorCtr="0">
            <a:noAutofit/>
          </a:bodyPr>
          <a:lstStyle>
            <a:lvl1pPr marL="0" marR="0" lvl="0" indent="0" algn="r">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49"/>
        <p:cNvGrpSpPr/>
        <p:nvPr/>
      </p:nvGrpSpPr>
      <p:grpSpPr>
        <a:xfrm>
          <a:off x="0" y="0"/>
          <a:ext cx="0" cy="0"/>
          <a:chOff x="0" y="0"/>
          <a:chExt cx="0" cy="0"/>
        </a:xfrm>
      </p:grpSpPr>
      <p:sp>
        <p:nvSpPr>
          <p:cNvPr id="50" name="Google Shape;50;p26"/>
          <p:cNvSpPr txBox="1">
            <a:spLocks noGrp="1"/>
          </p:cNvSpPr>
          <p:nvPr>
            <p:ph type="ftr" idx="11"/>
          </p:nvPr>
        </p:nvSpPr>
        <p:spPr>
          <a:xfrm>
            <a:off x="450850" y="6042025"/>
            <a:ext cx="8645525"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6"/>
          <p:cNvSpPr txBox="1">
            <a:spLocks noGrp="1"/>
          </p:cNvSpPr>
          <p:nvPr>
            <p:ph type="dt" idx="10"/>
          </p:nvPr>
        </p:nvSpPr>
        <p:spPr>
          <a:xfrm>
            <a:off x="9334500" y="6042025"/>
            <a:ext cx="1344612"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90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6"/>
          <p:cNvSpPr txBox="1">
            <a:spLocks noGrp="1"/>
          </p:cNvSpPr>
          <p:nvPr>
            <p:ph type="sldNum" idx="12"/>
          </p:nvPr>
        </p:nvSpPr>
        <p:spPr>
          <a:xfrm>
            <a:off x="10679112" y="5916612"/>
            <a:ext cx="1062037" cy="490537"/>
          </a:xfrm>
          <a:prstGeom prst="rect">
            <a:avLst/>
          </a:prstGeom>
          <a:noFill/>
          <a:ln>
            <a:noFill/>
          </a:ln>
        </p:spPr>
        <p:txBody>
          <a:bodyPr spcFirstLastPara="1" wrap="square" lIns="91425" tIns="45700" rIns="91425" bIns="10775" anchor="b" anchorCtr="0">
            <a:noAutofit/>
          </a:bodyPr>
          <a:lstStyle>
            <a:lvl1pPr marL="0" marR="0" lvl="0"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panoramique avec légende">
  <p:cSld name="Image panoramique avec légende">
    <p:spTree>
      <p:nvGrpSpPr>
        <p:cNvPr id="1" name="Shape 53"/>
        <p:cNvGrpSpPr/>
        <p:nvPr/>
      </p:nvGrpSpPr>
      <p:grpSpPr>
        <a:xfrm>
          <a:off x="0" y="0"/>
          <a:ext cx="0" cy="0"/>
          <a:chOff x="0" y="0"/>
          <a:chExt cx="0" cy="0"/>
        </a:xfrm>
      </p:grpSpPr>
      <p:sp>
        <p:nvSpPr>
          <p:cNvPr id="54" name="Google Shape;54;p27"/>
          <p:cNvSpPr txBox="1">
            <a:spLocks noGrp="1"/>
          </p:cNvSpPr>
          <p:nvPr>
            <p:ph type="title"/>
          </p:nvPr>
        </p:nvSpPr>
        <p:spPr>
          <a:xfrm>
            <a:off x="810002" y="4800600"/>
            <a:ext cx="10561420" cy="566735"/>
          </a:xfrm>
          <a:prstGeom prst="rect">
            <a:avLst/>
          </a:prstGeom>
          <a:noFill/>
          <a:ln>
            <a:noFill/>
          </a:ln>
          <a:effectLst>
            <a:outerShdw blurRad="63500">
              <a:srgbClr val="000000">
                <a:alpha val="59607"/>
              </a:srgbClr>
            </a:outerShdw>
          </a:effectLst>
        </p:spPr>
        <p:txBody>
          <a:bodyPr spcFirstLastPara="1" wrap="square" lIns="91425" tIns="45700" rIns="91425" bIns="45700" anchor="b" anchorCtr="0">
            <a:normAutofit/>
          </a:bodyPr>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7"/>
          <p:cNvSpPr>
            <a:spLocks noGrp="1"/>
          </p:cNvSpPr>
          <p:nvPr>
            <p:ph type="pic" idx="2"/>
          </p:nvPr>
        </p:nvSpPr>
        <p:spPr>
          <a:xfrm>
            <a:off x="0" y="0"/>
            <a:ext cx="12191996" cy="4800600"/>
          </a:xfrm>
          <a:prstGeom prst="rect">
            <a:avLst/>
          </a:prstGeom>
          <a:noFill/>
          <a:ln w="9525" cap="rnd" cmpd="sng">
            <a:solidFill>
              <a:srgbClr val="636363"/>
            </a:solidFill>
            <a:prstDash val="solid"/>
            <a:round/>
            <a:headEnd type="none" w="sm" len="sm"/>
            <a:tailEnd type="none" w="sm" len="sm"/>
          </a:ln>
          <a:effectLst>
            <a:outerShdw blurRad="63500">
              <a:srgbClr val="000000">
                <a:alpha val="39607"/>
              </a:srgbClr>
            </a:outerShdw>
          </a:effectLst>
        </p:spPr>
      </p:sp>
      <p:sp>
        <p:nvSpPr>
          <p:cNvPr id="56" name="Google Shape;56;p27"/>
          <p:cNvSpPr txBox="1">
            <a:spLocks noGrp="1"/>
          </p:cNvSpPr>
          <p:nvPr>
            <p:ph type="body" idx="1"/>
          </p:nvPr>
        </p:nvSpPr>
        <p:spPr>
          <a:xfrm>
            <a:off x="810002" y="5367335"/>
            <a:ext cx="10561420" cy="493711"/>
          </a:xfrm>
          <a:prstGeom prst="rect">
            <a:avLst/>
          </a:prstGeom>
          <a:noFill/>
          <a:ln>
            <a:noFill/>
          </a:ln>
          <a:effectLst>
            <a:outerShdw blurRad="63500">
              <a:srgbClr val="000000">
                <a:alpha val="39607"/>
              </a:srgbClr>
            </a:outerShdw>
          </a:effectLst>
        </p:spPr>
        <p:txBody>
          <a:bodyPr spcFirstLastPara="1" wrap="square" lIns="91425" tIns="45700" rIns="91425" bIns="45700" anchor="ctr" anchorCtr="0">
            <a:noAutofit/>
          </a:bodyPr>
          <a:lstStyle>
            <a:lvl1pPr marL="457200" lvl="0" indent="-228600" algn="l">
              <a:spcBef>
                <a:spcPts val="300"/>
              </a:spcBef>
              <a:spcAft>
                <a:spcPts val="0"/>
              </a:spcAft>
              <a:buSzPts val="1200"/>
              <a:buNone/>
              <a:defRPr sz="1200"/>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7"/>
          <p:cNvSpPr txBox="1">
            <a:spLocks noGrp="1"/>
          </p:cNvSpPr>
          <p:nvPr>
            <p:ph type="ftr" idx="11"/>
          </p:nvPr>
        </p:nvSpPr>
        <p:spPr>
          <a:xfrm>
            <a:off x="450850" y="6042025"/>
            <a:ext cx="8645525"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7"/>
          <p:cNvSpPr txBox="1">
            <a:spLocks noGrp="1"/>
          </p:cNvSpPr>
          <p:nvPr>
            <p:ph type="dt" idx="10"/>
          </p:nvPr>
        </p:nvSpPr>
        <p:spPr>
          <a:xfrm>
            <a:off x="9334500" y="6042025"/>
            <a:ext cx="1344612"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90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7"/>
          <p:cNvSpPr txBox="1">
            <a:spLocks noGrp="1"/>
          </p:cNvSpPr>
          <p:nvPr>
            <p:ph type="sldNum" idx="12"/>
          </p:nvPr>
        </p:nvSpPr>
        <p:spPr>
          <a:xfrm>
            <a:off x="10679112" y="5916612"/>
            <a:ext cx="1062037" cy="490537"/>
          </a:xfrm>
          <a:prstGeom prst="rect">
            <a:avLst/>
          </a:prstGeom>
          <a:noFill/>
          <a:ln>
            <a:noFill/>
          </a:ln>
        </p:spPr>
        <p:txBody>
          <a:bodyPr spcFirstLastPara="1" wrap="square" lIns="91425" tIns="45700" rIns="91425" bIns="10775" anchor="b" anchorCtr="0">
            <a:noAutofit/>
          </a:bodyPr>
          <a:lstStyle>
            <a:lvl1pPr marL="0" marR="0" lvl="0"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67"/>
        <p:cNvGrpSpPr/>
        <p:nvPr/>
      </p:nvGrpSpPr>
      <p:grpSpPr>
        <a:xfrm>
          <a:off x="0" y="0"/>
          <a:ext cx="0" cy="0"/>
          <a:chOff x="0" y="0"/>
          <a:chExt cx="0" cy="0"/>
        </a:xfrm>
      </p:grpSpPr>
      <p:sp>
        <p:nvSpPr>
          <p:cNvPr id="68" name="Google Shape;68;p29"/>
          <p:cNvSpPr txBox="1">
            <a:spLocks noGrp="1"/>
          </p:cNvSpPr>
          <p:nvPr>
            <p:ph type="title"/>
          </p:nvPr>
        </p:nvSpPr>
        <p:spPr>
          <a:xfrm>
            <a:off x="810002" y="2951399"/>
            <a:ext cx="10561420" cy="1468800"/>
          </a:xfrm>
          <a:prstGeom prst="rect">
            <a:avLst/>
          </a:prstGeom>
          <a:noFill/>
          <a:ln>
            <a:noFill/>
          </a:ln>
          <a:effectLst>
            <a:outerShdw blurRad="63500">
              <a:srgbClr val="000000">
                <a:alpha val="59607"/>
              </a:srgbClr>
            </a:outerShdw>
          </a:effectLst>
        </p:spPr>
        <p:txBody>
          <a:bodyPr spcFirstLastPara="1" wrap="square" lIns="91425" tIns="45700" rIns="91425" bIns="45700" anchor="b" anchorCtr="0">
            <a:noAutofit/>
          </a:bodyPr>
          <a:lstStyle>
            <a:lvl1pPr lvl="0" algn="r">
              <a:spcBef>
                <a:spcPts val="0"/>
              </a:spcBef>
              <a:spcAft>
                <a:spcPts val="0"/>
              </a:spcAft>
              <a:buSzPts val="1400"/>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9"/>
          <p:cNvSpPr txBox="1">
            <a:spLocks noGrp="1"/>
          </p:cNvSpPr>
          <p:nvPr>
            <p:ph type="body" idx="1"/>
          </p:nvPr>
        </p:nvSpPr>
        <p:spPr>
          <a:xfrm>
            <a:off x="810002" y="5281199"/>
            <a:ext cx="10561420" cy="433955"/>
          </a:xfrm>
          <a:prstGeom prst="rect">
            <a:avLst/>
          </a:prstGeom>
          <a:noFill/>
          <a:ln>
            <a:noFill/>
          </a:ln>
          <a:effectLst>
            <a:outerShdw blurRad="63500">
              <a:srgbClr val="000000">
                <a:alpha val="39607"/>
              </a:srgbClr>
            </a:outerShdw>
          </a:effectLst>
        </p:spPr>
        <p:txBody>
          <a:bodyPr spcFirstLastPara="1" wrap="square" lIns="91425" tIns="45700" rIns="91425" bIns="45700" anchor="t" anchorCtr="0">
            <a:noAutofit/>
          </a:bodyPr>
          <a:lstStyle>
            <a:lvl1pPr marL="457200" lvl="0" indent="-228600" algn="r">
              <a:spcBef>
                <a:spcPts val="400"/>
              </a:spcBef>
              <a:spcAft>
                <a:spcPts val="0"/>
              </a:spcAft>
              <a:buSzPts val="1800"/>
              <a:buNone/>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9"/>
          <p:cNvSpPr txBox="1">
            <a:spLocks noGrp="1"/>
          </p:cNvSpPr>
          <p:nvPr>
            <p:ph type="dt" idx="10"/>
          </p:nvPr>
        </p:nvSpPr>
        <p:spPr>
          <a:xfrm>
            <a:off x="9334500" y="6042025"/>
            <a:ext cx="1344612"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90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9"/>
          <p:cNvSpPr txBox="1">
            <a:spLocks noGrp="1"/>
          </p:cNvSpPr>
          <p:nvPr>
            <p:ph type="ftr" idx="11"/>
          </p:nvPr>
        </p:nvSpPr>
        <p:spPr>
          <a:xfrm>
            <a:off x="450850" y="6042025"/>
            <a:ext cx="8645525"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sldNum" idx="12"/>
          </p:nvPr>
        </p:nvSpPr>
        <p:spPr>
          <a:xfrm>
            <a:off x="10679112" y="5916612"/>
            <a:ext cx="1062037" cy="490537"/>
          </a:xfrm>
          <a:prstGeom prst="rect">
            <a:avLst/>
          </a:prstGeom>
          <a:noFill/>
          <a:ln>
            <a:noFill/>
          </a:ln>
        </p:spPr>
        <p:txBody>
          <a:bodyPr spcFirstLastPara="1" wrap="square" lIns="91425" tIns="45700" rIns="91425" bIns="10775" anchor="b" anchorCtr="0">
            <a:noAutofit/>
          </a:bodyPr>
          <a:lstStyle>
            <a:lvl1pPr marL="0" marR="0" lvl="0"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80"/>
        <p:cNvGrpSpPr/>
        <p:nvPr/>
      </p:nvGrpSpPr>
      <p:grpSpPr>
        <a:xfrm>
          <a:off x="0" y="0"/>
          <a:ext cx="0" cy="0"/>
          <a:chOff x="0" y="0"/>
          <a:chExt cx="0" cy="0"/>
        </a:xfrm>
      </p:grpSpPr>
      <p:sp>
        <p:nvSpPr>
          <p:cNvPr id="81" name="Google Shape;81;p31"/>
          <p:cNvSpPr txBox="1">
            <a:spLocks noGrp="1"/>
          </p:cNvSpPr>
          <p:nvPr>
            <p:ph type="title"/>
          </p:nvPr>
        </p:nvSpPr>
        <p:spPr>
          <a:xfrm>
            <a:off x="809625" y="447675"/>
            <a:ext cx="10572750" cy="969962"/>
          </a:xfrm>
          <a:prstGeom prst="rect">
            <a:avLst/>
          </a:prstGeom>
          <a:noFill/>
          <a:ln>
            <a:noFill/>
          </a:ln>
          <a:effectLst>
            <a:outerShdw blurRad="63500">
              <a:srgbClr val="000000">
                <a:alpha val="59607"/>
              </a:srgbClr>
            </a:outerShdw>
          </a:effectLst>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body" idx="1"/>
          </p:nvPr>
        </p:nvSpPr>
        <p:spPr>
          <a:xfrm>
            <a:off x="818708" y="2222284"/>
            <a:ext cx="5185873" cy="3638763"/>
          </a:xfrm>
          <a:prstGeom prst="rect">
            <a:avLst/>
          </a:prstGeom>
          <a:noFill/>
          <a:ln>
            <a:noFill/>
          </a:ln>
          <a:effectLst>
            <a:outerShdw blurRad="63500">
              <a:srgbClr val="000000">
                <a:alpha val="39607"/>
              </a:srgbClr>
            </a:outerShdw>
          </a:effectLst>
        </p:spPr>
        <p:txBody>
          <a:bodyPr spcFirstLastPara="1" wrap="square" lIns="91425" tIns="45700" rIns="91425" bIns="45700" anchor="ctr" anchorCtr="0">
            <a:noAutofit/>
          </a:bodyPr>
          <a:lstStyle>
            <a:lvl1pPr marL="457200" lvl="0" indent="-342900" algn="l">
              <a:spcBef>
                <a:spcPts val="400"/>
              </a:spcBef>
              <a:spcAft>
                <a:spcPts val="0"/>
              </a:spcAft>
              <a:buSzPts val="1800"/>
              <a:buChar char="🞆"/>
              <a:defRPr/>
            </a:lvl1pPr>
            <a:lvl2pPr marL="914400" lvl="1" indent="-330200" algn="l">
              <a:spcBef>
                <a:spcPts val="600"/>
              </a:spcBef>
              <a:spcAft>
                <a:spcPts val="0"/>
              </a:spcAft>
              <a:buSzPts val="1600"/>
              <a:buChar char="🞆"/>
              <a:defRPr/>
            </a:lvl2pPr>
            <a:lvl3pPr marL="1371600" lvl="2" indent="-317500" algn="l">
              <a:spcBef>
                <a:spcPts val="600"/>
              </a:spcBef>
              <a:spcAft>
                <a:spcPts val="0"/>
              </a:spcAft>
              <a:buSzPts val="1400"/>
              <a:buChar char="🞆"/>
              <a:defRPr/>
            </a:lvl3pPr>
            <a:lvl4pPr marL="1828800" lvl="3" indent="-304800" algn="l">
              <a:spcBef>
                <a:spcPts val="600"/>
              </a:spcBef>
              <a:spcAft>
                <a:spcPts val="0"/>
              </a:spcAft>
              <a:buSzPts val="1200"/>
              <a:buChar char="🞆"/>
              <a:defRPr/>
            </a:lvl4pPr>
            <a:lvl5pPr marL="2286000" lvl="4" indent="-304800" algn="l">
              <a:spcBef>
                <a:spcPts val="600"/>
              </a:spcBef>
              <a:spcAft>
                <a:spcPts val="0"/>
              </a:spcAft>
              <a:buSzPts val="12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1"/>
          <p:cNvSpPr txBox="1">
            <a:spLocks noGrp="1"/>
          </p:cNvSpPr>
          <p:nvPr>
            <p:ph type="body" idx="2"/>
          </p:nvPr>
        </p:nvSpPr>
        <p:spPr>
          <a:xfrm>
            <a:off x="6187415" y="2222284"/>
            <a:ext cx="5194587" cy="3638763"/>
          </a:xfrm>
          <a:prstGeom prst="rect">
            <a:avLst/>
          </a:prstGeom>
          <a:noFill/>
          <a:ln>
            <a:noFill/>
          </a:ln>
          <a:effectLst>
            <a:outerShdw blurRad="63500">
              <a:srgbClr val="000000">
                <a:alpha val="39607"/>
              </a:srgbClr>
            </a:outerShdw>
          </a:effectLst>
        </p:spPr>
        <p:txBody>
          <a:bodyPr spcFirstLastPara="1" wrap="square" lIns="91425" tIns="45700" rIns="91425" bIns="45700" anchor="ctr" anchorCtr="0">
            <a:noAutofit/>
          </a:bodyPr>
          <a:lstStyle>
            <a:lvl1pPr marL="457200" lvl="0" indent="-342900" algn="l">
              <a:spcBef>
                <a:spcPts val="400"/>
              </a:spcBef>
              <a:spcAft>
                <a:spcPts val="0"/>
              </a:spcAft>
              <a:buSzPts val="1800"/>
              <a:buChar char="🞆"/>
              <a:defRPr/>
            </a:lvl1pPr>
            <a:lvl2pPr marL="914400" lvl="1" indent="-330200" algn="l">
              <a:spcBef>
                <a:spcPts val="600"/>
              </a:spcBef>
              <a:spcAft>
                <a:spcPts val="0"/>
              </a:spcAft>
              <a:buSzPts val="1600"/>
              <a:buChar char="🞆"/>
              <a:defRPr/>
            </a:lvl2pPr>
            <a:lvl3pPr marL="1371600" lvl="2" indent="-317500" algn="l">
              <a:spcBef>
                <a:spcPts val="600"/>
              </a:spcBef>
              <a:spcAft>
                <a:spcPts val="0"/>
              </a:spcAft>
              <a:buSzPts val="1400"/>
              <a:buChar char="🞆"/>
              <a:defRPr/>
            </a:lvl3pPr>
            <a:lvl4pPr marL="1828800" lvl="3" indent="-304800" algn="l">
              <a:spcBef>
                <a:spcPts val="600"/>
              </a:spcBef>
              <a:spcAft>
                <a:spcPts val="0"/>
              </a:spcAft>
              <a:buSzPts val="1200"/>
              <a:buChar char="🞆"/>
              <a:defRPr/>
            </a:lvl4pPr>
            <a:lvl5pPr marL="2286000" lvl="4" indent="-304800" algn="l">
              <a:spcBef>
                <a:spcPts val="600"/>
              </a:spcBef>
              <a:spcAft>
                <a:spcPts val="0"/>
              </a:spcAft>
              <a:buSzPts val="12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1"/>
          <p:cNvSpPr txBox="1">
            <a:spLocks noGrp="1"/>
          </p:cNvSpPr>
          <p:nvPr>
            <p:ph type="dt" idx="10"/>
          </p:nvPr>
        </p:nvSpPr>
        <p:spPr>
          <a:xfrm>
            <a:off x="9334500" y="6042025"/>
            <a:ext cx="1344612"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90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1"/>
          <p:cNvSpPr txBox="1">
            <a:spLocks noGrp="1"/>
          </p:cNvSpPr>
          <p:nvPr>
            <p:ph type="ftr" idx="11"/>
          </p:nvPr>
        </p:nvSpPr>
        <p:spPr>
          <a:xfrm>
            <a:off x="450850" y="6042025"/>
            <a:ext cx="8645525"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1"/>
          <p:cNvSpPr txBox="1">
            <a:spLocks noGrp="1"/>
          </p:cNvSpPr>
          <p:nvPr>
            <p:ph type="sldNum" idx="12"/>
          </p:nvPr>
        </p:nvSpPr>
        <p:spPr>
          <a:xfrm>
            <a:off x="10679112" y="5916612"/>
            <a:ext cx="1062037" cy="490537"/>
          </a:xfrm>
          <a:prstGeom prst="rect">
            <a:avLst/>
          </a:prstGeom>
          <a:noFill/>
          <a:ln>
            <a:noFill/>
          </a:ln>
        </p:spPr>
        <p:txBody>
          <a:bodyPr spcFirstLastPara="1" wrap="square" lIns="91425" tIns="45700" rIns="91425" bIns="10775" anchor="b" anchorCtr="0">
            <a:noAutofit/>
          </a:bodyPr>
          <a:lstStyle>
            <a:lvl1pPr marL="0" marR="0" lvl="0"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94"/>
        <p:cNvGrpSpPr/>
        <p:nvPr/>
      </p:nvGrpSpPr>
      <p:grpSpPr>
        <a:xfrm>
          <a:off x="0" y="0"/>
          <a:ext cx="0" cy="0"/>
          <a:chOff x="0" y="0"/>
          <a:chExt cx="0" cy="0"/>
        </a:xfrm>
      </p:grpSpPr>
      <p:sp>
        <p:nvSpPr>
          <p:cNvPr id="95" name="Google Shape;95;p33"/>
          <p:cNvSpPr txBox="1">
            <a:spLocks noGrp="1"/>
          </p:cNvSpPr>
          <p:nvPr>
            <p:ph type="title"/>
          </p:nvPr>
        </p:nvSpPr>
        <p:spPr>
          <a:xfrm>
            <a:off x="809625" y="447675"/>
            <a:ext cx="10572750" cy="969962"/>
          </a:xfrm>
          <a:prstGeom prst="rect">
            <a:avLst/>
          </a:prstGeom>
          <a:noFill/>
          <a:ln>
            <a:noFill/>
          </a:ln>
          <a:effectLst>
            <a:outerShdw blurRad="63500">
              <a:srgbClr val="000000">
                <a:alpha val="59607"/>
              </a:srgbClr>
            </a:outerShdw>
          </a:effectLst>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3"/>
          <p:cNvSpPr txBox="1">
            <a:spLocks noGrp="1"/>
          </p:cNvSpPr>
          <p:nvPr>
            <p:ph type="body" idx="1"/>
          </p:nvPr>
        </p:nvSpPr>
        <p:spPr>
          <a:xfrm>
            <a:off x="814730" y="2174872"/>
            <a:ext cx="5189860" cy="576264"/>
          </a:xfrm>
          <a:prstGeom prst="rect">
            <a:avLst/>
          </a:prstGeom>
          <a:noFill/>
          <a:ln>
            <a:noFill/>
          </a:ln>
          <a:effectLst>
            <a:outerShdw blurRad="63500">
              <a:srgbClr val="000000">
                <a:alpha val="39607"/>
              </a:srgbClr>
            </a:outerShdw>
          </a:effectLst>
        </p:spPr>
        <p:txBody>
          <a:bodyPr spcFirstLastPara="1" wrap="square" lIns="91425" tIns="45700" rIns="91425" bIns="45700" anchor="b" anchorCtr="1">
            <a:noAutofit/>
          </a:bodyPr>
          <a:lstStyle>
            <a:lvl1pPr marL="457200" lvl="0" indent="-228600" algn="ctr">
              <a:spcBef>
                <a:spcPts val="500"/>
              </a:spcBef>
              <a:spcAft>
                <a:spcPts val="0"/>
              </a:spcAft>
              <a:buSzPts val="2000"/>
              <a:buNone/>
              <a:defRPr sz="2000"/>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3"/>
          <p:cNvSpPr txBox="1">
            <a:spLocks noGrp="1"/>
          </p:cNvSpPr>
          <p:nvPr>
            <p:ph type="body" idx="2"/>
          </p:nvPr>
        </p:nvSpPr>
        <p:spPr>
          <a:xfrm>
            <a:off x="814730" y="2751136"/>
            <a:ext cx="5189860" cy="3109910"/>
          </a:xfrm>
          <a:prstGeom prst="rect">
            <a:avLst/>
          </a:prstGeom>
          <a:noFill/>
          <a:ln>
            <a:noFill/>
          </a:ln>
          <a:effectLst>
            <a:outerShdw blurRad="63500">
              <a:srgbClr val="000000">
                <a:alpha val="39607"/>
              </a:srgbClr>
            </a:outerShdw>
          </a:effectLst>
        </p:spPr>
        <p:txBody>
          <a:bodyPr spcFirstLastPara="1" wrap="square" lIns="91425" tIns="45700" rIns="91425" bIns="45700" anchor="t" anchorCtr="0">
            <a:noAutofit/>
          </a:bodyPr>
          <a:lstStyle>
            <a:lvl1pPr marL="457200" lvl="0" indent="-342900" algn="l">
              <a:spcBef>
                <a:spcPts val="400"/>
              </a:spcBef>
              <a:spcAft>
                <a:spcPts val="0"/>
              </a:spcAft>
              <a:buSzPts val="1800"/>
              <a:buChar char="🞆"/>
              <a:defRPr/>
            </a:lvl1pPr>
            <a:lvl2pPr marL="914400" lvl="1" indent="-330200" algn="l">
              <a:spcBef>
                <a:spcPts val="600"/>
              </a:spcBef>
              <a:spcAft>
                <a:spcPts val="0"/>
              </a:spcAft>
              <a:buSzPts val="1600"/>
              <a:buChar char="🞆"/>
              <a:defRPr/>
            </a:lvl2pPr>
            <a:lvl3pPr marL="1371600" lvl="2" indent="-317500" algn="l">
              <a:spcBef>
                <a:spcPts val="600"/>
              </a:spcBef>
              <a:spcAft>
                <a:spcPts val="0"/>
              </a:spcAft>
              <a:buSzPts val="1400"/>
              <a:buChar char="🞆"/>
              <a:defRPr/>
            </a:lvl3pPr>
            <a:lvl4pPr marL="1828800" lvl="3" indent="-304800" algn="l">
              <a:spcBef>
                <a:spcPts val="600"/>
              </a:spcBef>
              <a:spcAft>
                <a:spcPts val="0"/>
              </a:spcAft>
              <a:buSzPts val="1200"/>
              <a:buChar char="🞆"/>
              <a:defRPr/>
            </a:lvl4pPr>
            <a:lvl5pPr marL="2286000" lvl="4" indent="-304800" algn="l">
              <a:spcBef>
                <a:spcPts val="600"/>
              </a:spcBef>
              <a:spcAft>
                <a:spcPts val="0"/>
              </a:spcAft>
              <a:buSzPts val="12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3"/>
          <p:cNvSpPr txBox="1">
            <a:spLocks noGrp="1"/>
          </p:cNvSpPr>
          <p:nvPr>
            <p:ph type="body" idx="3"/>
          </p:nvPr>
        </p:nvSpPr>
        <p:spPr>
          <a:xfrm>
            <a:off x="6187415" y="2174872"/>
            <a:ext cx="5194587" cy="576264"/>
          </a:xfrm>
          <a:prstGeom prst="rect">
            <a:avLst/>
          </a:prstGeom>
          <a:noFill/>
          <a:ln>
            <a:noFill/>
          </a:ln>
          <a:effectLst>
            <a:outerShdw blurRad="63500">
              <a:srgbClr val="000000">
                <a:alpha val="39607"/>
              </a:srgbClr>
            </a:outerShdw>
          </a:effectLst>
        </p:spPr>
        <p:txBody>
          <a:bodyPr spcFirstLastPara="1" wrap="square" lIns="91425" tIns="45700" rIns="91425" bIns="45700" anchor="b" anchorCtr="1">
            <a:noAutofit/>
          </a:bodyPr>
          <a:lstStyle>
            <a:lvl1pPr marL="457200" lvl="0" indent="-228600" algn="ctr">
              <a:spcBef>
                <a:spcPts val="500"/>
              </a:spcBef>
              <a:spcAft>
                <a:spcPts val="0"/>
              </a:spcAft>
              <a:buSzPts val="2000"/>
              <a:buNone/>
              <a:defRPr sz="2000"/>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33"/>
          <p:cNvSpPr txBox="1">
            <a:spLocks noGrp="1"/>
          </p:cNvSpPr>
          <p:nvPr>
            <p:ph type="body" idx="4"/>
          </p:nvPr>
        </p:nvSpPr>
        <p:spPr>
          <a:xfrm>
            <a:off x="6187415" y="2751136"/>
            <a:ext cx="5194587" cy="3109910"/>
          </a:xfrm>
          <a:prstGeom prst="rect">
            <a:avLst/>
          </a:prstGeom>
          <a:noFill/>
          <a:ln>
            <a:noFill/>
          </a:ln>
          <a:effectLst>
            <a:outerShdw blurRad="63500">
              <a:srgbClr val="000000">
                <a:alpha val="39607"/>
              </a:srgbClr>
            </a:outerShdw>
          </a:effectLst>
        </p:spPr>
        <p:txBody>
          <a:bodyPr spcFirstLastPara="1" wrap="square" lIns="91425" tIns="45700" rIns="91425" bIns="45700" anchor="t" anchorCtr="0">
            <a:noAutofit/>
          </a:bodyPr>
          <a:lstStyle>
            <a:lvl1pPr marL="457200" lvl="0" indent="-342900" algn="l">
              <a:spcBef>
                <a:spcPts val="400"/>
              </a:spcBef>
              <a:spcAft>
                <a:spcPts val="0"/>
              </a:spcAft>
              <a:buSzPts val="1800"/>
              <a:buChar char="🞆"/>
              <a:defRPr/>
            </a:lvl1pPr>
            <a:lvl2pPr marL="914400" lvl="1" indent="-330200" algn="l">
              <a:spcBef>
                <a:spcPts val="600"/>
              </a:spcBef>
              <a:spcAft>
                <a:spcPts val="0"/>
              </a:spcAft>
              <a:buSzPts val="1600"/>
              <a:buChar char="🞆"/>
              <a:defRPr/>
            </a:lvl2pPr>
            <a:lvl3pPr marL="1371600" lvl="2" indent="-317500" algn="l">
              <a:spcBef>
                <a:spcPts val="600"/>
              </a:spcBef>
              <a:spcAft>
                <a:spcPts val="0"/>
              </a:spcAft>
              <a:buSzPts val="1400"/>
              <a:buChar char="🞆"/>
              <a:defRPr/>
            </a:lvl3pPr>
            <a:lvl4pPr marL="1828800" lvl="3" indent="-304800" algn="l">
              <a:spcBef>
                <a:spcPts val="600"/>
              </a:spcBef>
              <a:spcAft>
                <a:spcPts val="0"/>
              </a:spcAft>
              <a:buSzPts val="1200"/>
              <a:buChar char="🞆"/>
              <a:defRPr/>
            </a:lvl4pPr>
            <a:lvl5pPr marL="2286000" lvl="4" indent="-304800" algn="l">
              <a:spcBef>
                <a:spcPts val="600"/>
              </a:spcBef>
              <a:spcAft>
                <a:spcPts val="0"/>
              </a:spcAft>
              <a:buSzPts val="12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33"/>
          <p:cNvSpPr txBox="1">
            <a:spLocks noGrp="1"/>
          </p:cNvSpPr>
          <p:nvPr>
            <p:ph type="dt" idx="10"/>
          </p:nvPr>
        </p:nvSpPr>
        <p:spPr>
          <a:xfrm>
            <a:off x="9334500" y="6042025"/>
            <a:ext cx="1344612"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90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3"/>
          <p:cNvSpPr txBox="1">
            <a:spLocks noGrp="1"/>
          </p:cNvSpPr>
          <p:nvPr>
            <p:ph type="ftr" idx="11"/>
          </p:nvPr>
        </p:nvSpPr>
        <p:spPr>
          <a:xfrm>
            <a:off x="450850" y="6042025"/>
            <a:ext cx="8645525"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3"/>
          <p:cNvSpPr txBox="1">
            <a:spLocks noGrp="1"/>
          </p:cNvSpPr>
          <p:nvPr>
            <p:ph type="sldNum" idx="12"/>
          </p:nvPr>
        </p:nvSpPr>
        <p:spPr>
          <a:xfrm>
            <a:off x="10679112" y="5916612"/>
            <a:ext cx="1062037" cy="490537"/>
          </a:xfrm>
          <a:prstGeom prst="rect">
            <a:avLst/>
          </a:prstGeom>
          <a:noFill/>
          <a:ln>
            <a:noFill/>
          </a:ln>
        </p:spPr>
        <p:txBody>
          <a:bodyPr spcFirstLastPara="1" wrap="square" lIns="91425" tIns="45700" rIns="91425" bIns="10775" anchor="b" anchorCtr="0">
            <a:noAutofit/>
          </a:bodyPr>
          <a:lstStyle>
            <a:lvl1pPr marL="0" marR="0" lvl="0"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110"/>
        <p:cNvGrpSpPr/>
        <p:nvPr/>
      </p:nvGrpSpPr>
      <p:grpSpPr>
        <a:xfrm>
          <a:off x="0" y="0"/>
          <a:ext cx="0" cy="0"/>
          <a:chOff x="0" y="0"/>
          <a:chExt cx="0" cy="0"/>
        </a:xfrm>
      </p:grpSpPr>
      <p:sp>
        <p:nvSpPr>
          <p:cNvPr id="111" name="Google Shape;111;p35"/>
          <p:cNvSpPr txBox="1">
            <a:spLocks noGrp="1"/>
          </p:cNvSpPr>
          <p:nvPr>
            <p:ph type="title"/>
          </p:nvPr>
        </p:nvSpPr>
        <p:spPr>
          <a:xfrm>
            <a:off x="1073148" y="446090"/>
            <a:ext cx="3547533" cy="1618396"/>
          </a:xfrm>
          <a:prstGeom prst="rect">
            <a:avLst/>
          </a:prstGeom>
          <a:noFill/>
          <a:ln>
            <a:noFill/>
          </a:ln>
          <a:effectLst>
            <a:outerShdw blurRad="63500">
              <a:srgbClr val="000000">
                <a:alpha val="59607"/>
              </a:srgbClr>
            </a:outerShdw>
          </a:effectLst>
        </p:spPr>
        <p:txBody>
          <a:bodyPr spcFirstLastPara="1" wrap="square" lIns="91425" tIns="45700" rIns="91425" bIns="45700" anchor="b" anchorCtr="0">
            <a:noAutofit/>
          </a:bodyPr>
          <a:lstStyle>
            <a:lvl1pPr lvl="0" algn="l">
              <a:spcBef>
                <a:spcPts val="0"/>
              </a:spcBef>
              <a:spcAft>
                <a:spcPts val="0"/>
              </a:spcAft>
              <a:buSzPts val="1400"/>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5"/>
          <p:cNvSpPr txBox="1">
            <a:spLocks noGrp="1"/>
          </p:cNvSpPr>
          <p:nvPr>
            <p:ph type="body" idx="1"/>
          </p:nvPr>
        </p:nvSpPr>
        <p:spPr>
          <a:xfrm>
            <a:off x="4855628" y="446090"/>
            <a:ext cx="6252630" cy="5414967"/>
          </a:xfrm>
          <a:prstGeom prst="rect">
            <a:avLst/>
          </a:prstGeom>
          <a:noFill/>
          <a:ln>
            <a:noFill/>
          </a:ln>
          <a:effectLst>
            <a:outerShdw blurRad="63500">
              <a:srgbClr val="000000">
                <a:alpha val="39607"/>
              </a:srgbClr>
            </a:outerShdw>
          </a:effectLst>
        </p:spPr>
        <p:txBody>
          <a:bodyPr spcFirstLastPara="1" wrap="square" lIns="91425" tIns="45700" rIns="91425" bIns="45700" anchor="ctr" anchorCtr="0">
            <a:noAutofit/>
          </a:bodyPr>
          <a:lstStyle>
            <a:lvl1pPr marL="457200" lvl="0" indent="-342900" algn="l">
              <a:spcBef>
                <a:spcPts val="400"/>
              </a:spcBef>
              <a:spcAft>
                <a:spcPts val="0"/>
              </a:spcAft>
              <a:buSzPts val="1800"/>
              <a:buChar char="🞆"/>
              <a:defRPr/>
            </a:lvl1pPr>
            <a:lvl2pPr marL="914400" lvl="1" indent="-330200" algn="l">
              <a:spcBef>
                <a:spcPts val="600"/>
              </a:spcBef>
              <a:spcAft>
                <a:spcPts val="0"/>
              </a:spcAft>
              <a:buSzPts val="1600"/>
              <a:buChar char="🞆"/>
              <a:defRPr/>
            </a:lvl2pPr>
            <a:lvl3pPr marL="1371600" lvl="2" indent="-317500" algn="l">
              <a:spcBef>
                <a:spcPts val="600"/>
              </a:spcBef>
              <a:spcAft>
                <a:spcPts val="0"/>
              </a:spcAft>
              <a:buSzPts val="1400"/>
              <a:buChar char="🞆"/>
              <a:defRPr/>
            </a:lvl3pPr>
            <a:lvl4pPr marL="1828800" lvl="3" indent="-304800" algn="l">
              <a:spcBef>
                <a:spcPts val="600"/>
              </a:spcBef>
              <a:spcAft>
                <a:spcPts val="0"/>
              </a:spcAft>
              <a:buSzPts val="1200"/>
              <a:buChar char="🞆"/>
              <a:defRPr/>
            </a:lvl4pPr>
            <a:lvl5pPr marL="2286000" lvl="4" indent="-304800" algn="l">
              <a:spcBef>
                <a:spcPts val="600"/>
              </a:spcBef>
              <a:spcAft>
                <a:spcPts val="0"/>
              </a:spcAft>
              <a:buSzPts val="12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35"/>
          <p:cNvSpPr txBox="1">
            <a:spLocks noGrp="1"/>
          </p:cNvSpPr>
          <p:nvPr>
            <p:ph type="body" idx="2"/>
          </p:nvPr>
        </p:nvSpPr>
        <p:spPr>
          <a:xfrm>
            <a:off x="1073148" y="2260735"/>
            <a:ext cx="3547533" cy="3600312"/>
          </a:xfrm>
          <a:prstGeom prst="rect">
            <a:avLst/>
          </a:prstGeom>
          <a:noFill/>
          <a:ln>
            <a:noFill/>
          </a:ln>
          <a:effectLst>
            <a:outerShdw blurRad="63500">
              <a:srgbClr val="000000">
                <a:alpha val="39607"/>
              </a:srgbClr>
            </a:outerShdw>
          </a:effectLst>
        </p:spPr>
        <p:txBody>
          <a:bodyPr spcFirstLastPara="1" wrap="square" lIns="91425" tIns="45700" rIns="91425" bIns="45700" anchor="ctr" anchorCtr="0">
            <a:noAutofit/>
          </a:bodyPr>
          <a:lstStyle>
            <a:lvl1pPr marL="457200" lvl="0" indent="-228600" algn="l">
              <a:spcBef>
                <a:spcPts val="300"/>
              </a:spcBef>
              <a:spcAft>
                <a:spcPts val="0"/>
              </a:spcAft>
              <a:buSzPts val="1400"/>
              <a:buNone/>
              <a:defRPr sz="1400"/>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35"/>
          <p:cNvSpPr txBox="1">
            <a:spLocks noGrp="1"/>
          </p:cNvSpPr>
          <p:nvPr>
            <p:ph type="dt" idx="10"/>
          </p:nvPr>
        </p:nvSpPr>
        <p:spPr>
          <a:xfrm>
            <a:off x="9334500" y="6042025"/>
            <a:ext cx="1344612"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90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5"/>
          <p:cNvSpPr txBox="1">
            <a:spLocks noGrp="1"/>
          </p:cNvSpPr>
          <p:nvPr>
            <p:ph type="ftr" idx="11"/>
          </p:nvPr>
        </p:nvSpPr>
        <p:spPr>
          <a:xfrm>
            <a:off x="450850" y="6042025"/>
            <a:ext cx="8645525"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5"/>
          <p:cNvSpPr txBox="1">
            <a:spLocks noGrp="1"/>
          </p:cNvSpPr>
          <p:nvPr>
            <p:ph type="sldNum" idx="12"/>
          </p:nvPr>
        </p:nvSpPr>
        <p:spPr>
          <a:xfrm>
            <a:off x="10679112" y="5916612"/>
            <a:ext cx="1062037" cy="490537"/>
          </a:xfrm>
          <a:prstGeom prst="rect">
            <a:avLst/>
          </a:prstGeom>
          <a:noFill/>
          <a:ln>
            <a:noFill/>
          </a:ln>
        </p:spPr>
        <p:txBody>
          <a:bodyPr spcFirstLastPara="1" wrap="square" lIns="91425" tIns="45700" rIns="91425" bIns="10775" anchor="b" anchorCtr="0">
            <a:noAutofit/>
          </a:bodyPr>
          <a:lstStyle>
            <a:lvl1pPr marL="0" marR="0" lvl="0"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9"/>
          <p:cNvSpPr/>
          <p:nvPr/>
        </p:nvSpPr>
        <p:spPr>
          <a:xfrm>
            <a:off x="0" y="-3172"/>
            <a:ext cx="12191996" cy="5203822"/>
          </a:xfrm>
          <a:custGeom>
            <a:avLst/>
            <a:gdLst/>
            <a:ahLst/>
            <a:cxnLst/>
            <a:rect l="l" t="t" r="r" b="b"/>
            <a:pathLst>
              <a:path w="5760" h="3278" extrusionOk="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rotWithShape="1">
            <a:blip r:embed="rId3">
              <a:alphaModFix/>
            </a:blip>
            <a:tile tx="0" ty="0" sx="101135" sy="101135" flip="none" algn="tl"/>
          </a:blipFill>
          <a:ln w="9525" cap="rnd" cmpd="sng">
            <a:solidFill>
              <a:srgbClr val="00C6BB"/>
            </a:solidFill>
            <a:prstDash val="solid"/>
            <a:miter lim="8000"/>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 name="Google Shape;7;p19"/>
          <p:cNvSpPr txBox="1">
            <a:spLocks noGrp="1"/>
          </p:cNvSpPr>
          <p:nvPr>
            <p:ph type="title"/>
          </p:nvPr>
        </p:nvSpPr>
        <p:spPr>
          <a:xfrm>
            <a:off x="809625" y="447675"/>
            <a:ext cx="10572750" cy="969962"/>
          </a:xfrm>
          <a:prstGeom prst="rect">
            <a:avLst/>
          </a:prstGeom>
          <a:noFill/>
          <a:ln>
            <a:noFill/>
          </a:ln>
          <a:effectLst>
            <a:outerShdw blurRad="63500">
              <a:srgbClr val="000000">
                <a:alpha val="59607"/>
              </a:srgbClr>
            </a:outerShdw>
          </a:effectLst>
        </p:spPr>
        <p:txBody>
          <a:bodyPr spcFirstLastPara="1" wrap="square" lIns="91425" tIns="45700" rIns="91425" bIns="45700" anchor="b" anchorCtr="0">
            <a:noAutofit/>
          </a:bodyPr>
          <a:lstStyle>
            <a:lvl1pPr marR="0" lvl="0"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2pPr>
            <a:lvl3pPr marR="0" lvl="2"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3pPr>
            <a:lvl4pPr marR="0" lvl="3"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4pPr>
            <a:lvl5pPr marR="0" lvl="4"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5pPr>
            <a:lvl6pPr marR="0" lvl="5"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6pPr>
            <a:lvl7pPr marR="0" lvl="6"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7pPr>
            <a:lvl8pPr marR="0" lvl="7"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8pPr>
            <a:lvl9pPr marR="0" lvl="8"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9pPr>
          </a:lstStyle>
          <a:p>
            <a:endParaRPr/>
          </a:p>
        </p:txBody>
      </p:sp>
      <p:sp>
        <p:nvSpPr>
          <p:cNvPr id="8" name="Google Shape;8;p19"/>
          <p:cNvSpPr txBox="1">
            <a:spLocks noGrp="1"/>
          </p:cNvSpPr>
          <p:nvPr>
            <p:ph type="body" idx="1"/>
          </p:nvPr>
        </p:nvSpPr>
        <p:spPr>
          <a:xfrm>
            <a:off x="809625" y="2184400"/>
            <a:ext cx="10563225" cy="3675062"/>
          </a:xfrm>
          <a:prstGeom prst="rect">
            <a:avLst/>
          </a:prstGeom>
          <a:noFill/>
          <a:ln>
            <a:noFill/>
          </a:ln>
          <a:effectLst>
            <a:outerShdw blurRad="63500">
              <a:srgbClr val="000000">
                <a:alpha val="39607"/>
              </a:srgbClr>
            </a:outerShdw>
          </a:effectLst>
        </p:spPr>
        <p:txBody>
          <a:bodyPr spcFirstLastPara="1" wrap="square" lIns="91425" tIns="45700" rIns="91425" bIns="45700" anchor="ctr" anchorCtr="0">
            <a:noAutofit/>
          </a:bodyPr>
          <a:lstStyle>
            <a:lvl1pPr marL="457200" marR="0" lvl="0" indent="-342900" algn="l" rtl="0">
              <a:spcBef>
                <a:spcPts val="400"/>
              </a:spcBef>
              <a:spcAft>
                <a:spcPts val="0"/>
              </a:spcAft>
              <a:buClr>
                <a:srgbClr val="00C6BB"/>
              </a:buClr>
              <a:buSzPts val="1800"/>
              <a:buFont typeface="Noto Sans Symbols"/>
              <a:buChar char="🞆"/>
              <a:defRPr sz="1800" b="0" i="0" u="none" strike="noStrike" cap="none">
                <a:solidFill>
                  <a:srgbClr val="FFFFFF"/>
                </a:solidFill>
                <a:latin typeface="Century Gothic"/>
                <a:ea typeface="Century Gothic"/>
                <a:cs typeface="Century Gothic"/>
                <a:sym typeface="Century Gothic"/>
              </a:defRPr>
            </a:lvl1pPr>
            <a:lvl2pPr marL="914400" marR="0" lvl="1" indent="-330200" algn="l" rtl="0">
              <a:spcBef>
                <a:spcPts val="600"/>
              </a:spcBef>
              <a:spcAft>
                <a:spcPts val="0"/>
              </a:spcAft>
              <a:buClr>
                <a:srgbClr val="00C6BB"/>
              </a:buClr>
              <a:buSzPts val="1600"/>
              <a:buFont typeface="Noto Sans Symbols"/>
              <a:buChar char="🞆"/>
              <a:defRPr sz="1600" b="0" i="0" u="none" strike="noStrike" cap="none">
                <a:solidFill>
                  <a:srgbClr val="FFFFFF"/>
                </a:solidFill>
                <a:latin typeface="Century Gothic"/>
                <a:ea typeface="Century Gothic"/>
                <a:cs typeface="Century Gothic"/>
                <a:sym typeface="Century Gothic"/>
              </a:defRPr>
            </a:lvl2pPr>
            <a:lvl3pPr marL="1371600" marR="0" lvl="2" indent="-317500" algn="l" rtl="0">
              <a:spcBef>
                <a:spcPts val="600"/>
              </a:spcBef>
              <a:spcAft>
                <a:spcPts val="0"/>
              </a:spcAft>
              <a:buClr>
                <a:srgbClr val="00C6BB"/>
              </a:buClr>
              <a:buSzPts val="1400"/>
              <a:buFont typeface="Noto Sans Symbols"/>
              <a:buChar char="🞆"/>
              <a:defRPr sz="1400" b="0" i="0" u="none" strike="noStrike" cap="none">
                <a:solidFill>
                  <a:srgbClr val="FFFFFF"/>
                </a:solidFill>
                <a:latin typeface="Century Gothic"/>
                <a:ea typeface="Century Gothic"/>
                <a:cs typeface="Century Gothic"/>
                <a:sym typeface="Century Gothic"/>
              </a:defRPr>
            </a:lvl3pPr>
            <a:lvl4pPr marL="1828800" marR="0" lvl="3" indent="-304800" algn="l" rtl="0">
              <a:spcBef>
                <a:spcPts val="600"/>
              </a:spcBef>
              <a:spcAft>
                <a:spcPts val="0"/>
              </a:spcAft>
              <a:buClr>
                <a:srgbClr val="00C6BB"/>
              </a:buClr>
              <a:buSzPts val="1200"/>
              <a:buFont typeface="Noto Sans Symbols"/>
              <a:buChar char="🞆"/>
              <a:defRPr sz="1200" b="0" i="0" u="none" strike="noStrike" cap="none">
                <a:solidFill>
                  <a:srgbClr val="FFFFFF"/>
                </a:solidFill>
                <a:latin typeface="Century Gothic"/>
                <a:ea typeface="Century Gothic"/>
                <a:cs typeface="Century Gothic"/>
                <a:sym typeface="Century Gothic"/>
              </a:defRPr>
            </a:lvl4pPr>
            <a:lvl5pPr marL="2286000" marR="0" lvl="4" indent="-304800" algn="l" rtl="0">
              <a:spcBef>
                <a:spcPts val="600"/>
              </a:spcBef>
              <a:spcAft>
                <a:spcPts val="0"/>
              </a:spcAft>
              <a:buClr>
                <a:srgbClr val="00C6BB"/>
              </a:buClr>
              <a:buSzPts val="1200"/>
              <a:buFont typeface="Noto Sans Symbols"/>
              <a:buChar char="🞆"/>
              <a:defRPr sz="1200" b="0" i="0" u="none" strike="noStrike" cap="none">
                <a:solidFill>
                  <a:srgbClr val="FFFFFF"/>
                </a:solidFill>
                <a:latin typeface="Century Gothic"/>
                <a:ea typeface="Century Gothic"/>
                <a:cs typeface="Century Gothic"/>
                <a:sym typeface="Century Gothic"/>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dt" idx="10"/>
          </p:nvPr>
        </p:nvSpPr>
        <p:spPr>
          <a:xfrm>
            <a:off x="9334500" y="6042025"/>
            <a:ext cx="1344612" cy="365125"/>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SzPts val="1400"/>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ftr" idx="11"/>
          </p:nvPr>
        </p:nvSpPr>
        <p:spPr>
          <a:xfrm>
            <a:off x="450850" y="6042025"/>
            <a:ext cx="8645525"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9"/>
          <p:cNvSpPr txBox="1">
            <a:spLocks noGrp="1"/>
          </p:cNvSpPr>
          <p:nvPr>
            <p:ph type="sldNum" idx="12"/>
          </p:nvPr>
        </p:nvSpPr>
        <p:spPr>
          <a:xfrm>
            <a:off x="10679112" y="5916612"/>
            <a:ext cx="1062037" cy="490537"/>
          </a:xfrm>
          <a:prstGeom prst="rect">
            <a:avLst/>
          </a:prstGeom>
          <a:noFill/>
          <a:ln>
            <a:noFill/>
          </a:ln>
        </p:spPr>
        <p:txBody>
          <a:bodyPr spcFirstLastPara="1" wrap="square" lIns="91425" tIns="45700" rIns="91425" bIns="10775" anchor="b" anchorCtr="0">
            <a:noAutofit/>
          </a:bodyPr>
          <a:lstStyle>
            <a:lvl1pPr marL="0" marR="0" lvl="0" indent="0" algn="r" rtl="0">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0"/>
        <p:cNvGrpSpPr/>
        <p:nvPr/>
      </p:nvGrpSpPr>
      <p:grpSpPr>
        <a:xfrm>
          <a:off x="0" y="0"/>
          <a:ext cx="0" cy="0"/>
          <a:chOff x="0" y="0"/>
          <a:chExt cx="0" cy="0"/>
        </a:xfrm>
      </p:grpSpPr>
      <p:sp>
        <p:nvSpPr>
          <p:cNvPr id="131" name="Google Shape;131;p38"/>
          <p:cNvSpPr/>
          <p:nvPr/>
        </p:nvSpPr>
        <p:spPr>
          <a:xfrm>
            <a:off x="631694" y="1081451"/>
            <a:ext cx="6332412" cy="3239188"/>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3">
              <a:alphaModFix/>
            </a:blip>
            <a:tile tx="0" ty="0" sx="101135" sy="101135" flip="none" algn="tl"/>
          </a:blipFill>
          <a:ln w="9525" cap="rnd" cmpd="sng">
            <a:solidFill>
              <a:srgbClr val="00C6BB"/>
            </a:solidFill>
            <a:prstDash val="solid"/>
            <a:miter lim="8000"/>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2" name="Google Shape;132;p38"/>
          <p:cNvSpPr txBox="1">
            <a:spLocks noGrp="1"/>
          </p:cNvSpPr>
          <p:nvPr>
            <p:ph type="title"/>
          </p:nvPr>
        </p:nvSpPr>
        <p:spPr>
          <a:xfrm>
            <a:off x="809625" y="447675"/>
            <a:ext cx="10572750" cy="969962"/>
          </a:xfrm>
          <a:prstGeom prst="rect">
            <a:avLst/>
          </a:prstGeom>
          <a:noFill/>
          <a:ln>
            <a:noFill/>
          </a:ln>
          <a:effectLst>
            <a:outerShdw blurRad="63500">
              <a:srgbClr val="000000">
                <a:alpha val="59607"/>
              </a:srgbClr>
            </a:outerShdw>
          </a:effectLst>
        </p:spPr>
        <p:txBody>
          <a:bodyPr spcFirstLastPara="1" wrap="square" lIns="91425" tIns="45700" rIns="91425" bIns="45700" anchor="b" anchorCtr="0">
            <a:noAutofit/>
          </a:bodyPr>
          <a:lstStyle>
            <a:lvl1pPr marR="0" lvl="0"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2pPr>
            <a:lvl3pPr marR="0" lvl="2"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3pPr>
            <a:lvl4pPr marR="0" lvl="3"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4pPr>
            <a:lvl5pPr marR="0" lvl="4"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5pPr>
            <a:lvl6pPr marR="0" lvl="5"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6pPr>
            <a:lvl7pPr marR="0" lvl="6"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7pPr>
            <a:lvl8pPr marR="0" lvl="7"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8pPr>
            <a:lvl9pPr marR="0" lvl="8"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9pPr>
          </a:lstStyle>
          <a:p>
            <a:endParaRPr/>
          </a:p>
        </p:txBody>
      </p:sp>
      <p:sp>
        <p:nvSpPr>
          <p:cNvPr id="133" name="Google Shape;133;p38"/>
          <p:cNvSpPr txBox="1">
            <a:spLocks noGrp="1"/>
          </p:cNvSpPr>
          <p:nvPr>
            <p:ph type="body" idx="1"/>
          </p:nvPr>
        </p:nvSpPr>
        <p:spPr>
          <a:xfrm>
            <a:off x="809625" y="2184400"/>
            <a:ext cx="10563225" cy="3675062"/>
          </a:xfrm>
          <a:prstGeom prst="rect">
            <a:avLst/>
          </a:prstGeom>
          <a:noFill/>
          <a:ln>
            <a:noFill/>
          </a:ln>
          <a:effectLst>
            <a:outerShdw blurRad="63500">
              <a:srgbClr val="000000">
                <a:alpha val="39607"/>
              </a:srgbClr>
            </a:outerShdw>
          </a:effectLst>
        </p:spPr>
        <p:txBody>
          <a:bodyPr spcFirstLastPara="1" wrap="square" lIns="91425" tIns="45700" rIns="91425" bIns="45700" anchor="ctr" anchorCtr="0">
            <a:noAutofit/>
          </a:bodyPr>
          <a:lstStyle>
            <a:lvl1pPr marL="457200" marR="0" lvl="0" indent="-342900" algn="l" rtl="0">
              <a:spcBef>
                <a:spcPts val="400"/>
              </a:spcBef>
              <a:spcAft>
                <a:spcPts val="0"/>
              </a:spcAft>
              <a:buClr>
                <a:srgbClr val="00C6BB"/>
              </a:buClr>
              <a:buSzPts val="1800"/>
              <a:buFont typeface="Noto Sans Symbols"/>
              <a:buChar char="🞆"/>
              <a:defRPr sz="1800" b="0" i="0" u="none" strike="noStrike" cap="none">
                <a:solidFill>
                  <a:srgbClr val="FFFFFF"/>
                </a:solidFill>
                <a:latin typeface="Century Gothic"/>
                <a:ea typeface="Century Gothic"/>
                <a:cs typeface="Century Gothic"/>
                <a:sym typeface="Century Gothic"/>
              </a:defRPr>
            </a:lvl1pPr>
            <a:lvl2pPr marL="914400" marR="0" lvl="1" indent="-330200" algn="l" rtl="0">
              <a:spcBef>
                <a:spcPts val="600"/>
              </a:spcBef>
              <a:spcAft>
                <a:spcPts val="0"/>
              </a:spcAft>
              <a:buClr>
                <a:srgbClr val="00C6BB"/>
              </a:buClr>
              <a:buSzPts val="1600"/>
              <a:buFont typeface="Noto Sans Symbols"/>
              <a:buChar char="🞆"/>
              <a:defRPr sz="1600" b="0" i="0" u="none" strike="noStrike" cap="none">
                <a:solidFill>
                  <a:srgbClr val="FFFFFF"/>
                </a:solidFill>
                <a:latin typeface="Century Gothic"/>
                <a:ea typeface="Century Gothic"/>
                <a:cs typeface="Century Gothic"/>
                <a:sym typeface="Century Gothic"/>
              </a:defRPr>
            </a:lvl2pPr>
            <a:lvl3pPr marL="1371600" marR="0" lvl="2" indent="-317500" algn="l" rtl="0">
              <a:spcBef>
                <a:spcPts val="600"/>
              </a:spcBef>
              <a:spcAft>
                <a:spcPts val="0"/>
              </a:spcAft>
              <a:buClr>
                <a:srgbClr val="00C6BB"/>
              </a:buClr>
              <a:buSzPts val="1400"/>
              <a:buFont typeface="Noto Sans Symbols"/>
              <a:buChar char="🞆"/>
              <a:defRPr sz="1400" b="0" i="0" u="none" strike="noStrike" cap="none">
                <a:solidFill>
                  <a:srgbClr val="FFFFFF"/>
                </a:solidFill>
                <a:latin typeface="Century Gothic"/>
                <a:ea typeface="Century Gothic"/>
                <a:cs typeface="Century Gothic"/>
                <a:sym typeface="Century Gothic"/>
              </a:defRPr>
            </a:lvl3pPr>
            <a:lvl4pPr marL="1828800" marR="0" lvl="3" indent="-304800" algn="l" rtl="0">
              <a:spcBef>
                <a:spcPts val="600"/>
              </a:spcBef>
              <a:spcAft>
                <a:spcPts val="0"/>
              </a:spcAft>
              <a:buClr>
                <a:srgbClr val="00C6BB"/>
              </a:buClr>
              <a:buSzPts val="1200"/>
              <a:buFont typeface="Noto Sans Symbols"/>
              <a:buChar char="🞆"/>
              <a:defRPr sz="1200" b="0" i="0" u="none" strike="noStrike" cap="none">
                <a:solidFill>
                  <a:srgbClr val="FFFFFF"/>
                </a:solidFill>
                <a:latin typeface="Century Gothic"/>
                <a:ea typeface="Century Gothic"/>
                <a:cs typeface="Century Gothic"/>
                <a:sym typeface="Century Gothic"/>
              </a:defRPr>
            </a:lvl4pPr>
            <a:lvl5pPr marL="2286000" marR="0" lvl="4" indent="-304800" algn="l" rtl="0">
              <a:spcBef>
                <a:spcPts val="600"/>
              </a:spcBef>
              <a:spcAft>
                <a:spcPts val="0"/>
              </a:spcAft>
              <a:buClr>
                <a:srgbClr val="00C6BB"/>
              </a:buClr>
              <a:buSzPts val="1200"/>
              <a:buFont typeface="Noto Sans Symbols"/>
              <a:buChar char="🞆"/>
              <a:defRPr sz="1200" b="0" i="0" u="none" strike="noStrike" cap="none">
                <a:solidFill>
                  <a:srgbClr val="FFFFFF"/>
                </a:solidFill>
                <a:latin typeface="Century Gothic"/>
                <a:ea typeface="Century Gothic"/>
                <a:cs typeface="Century Gothic"/>
                <a:sym typeface="Century Gothic"/>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38"/>
          <p:cNvSpPr txBox="1">
            <a:spLocks noGrp="1"/>
          </p:cNvSpPr>
          <p:nvPr>
            <p:ph type="dt" idx="10"/>
          </p:nvPr>
        </p:nvSpPr>
        <p:spPr>
          <a:xfrm>
            <a:off x="9334500" y="6042025"/>
            <a:ext cx="1344612" cy="365125"/>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SzPts val="1400"/>
              <a:buNone/>
              <a:defRPr sz="900" b="0" i="0" u="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p38"/>
          <p:cNvSpPr txBox="1">
            <a:spLocks noGrp="1"/>
          </p:cNvSpPr>
          <p:nvPr>
            <p:ph type="ftr" idx="11"/>
          </p:nvPr>
        </p:nvSpPr>
        <p:spPr>
          <a:xfrm>
            <a:off x="450850" y="6042025"/>
            <a:ext cx="8645525"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6" name="Google Shape;136;p38"/>
          <p:cNvSpPr txBox="1">
            <a:spLocks noGrp="1"/>
          </p:cNvSpPr>
          <p:nvPr>
            <p:ph type="sldNum" idx="12"/>
          </p:nvPr>
        </p:nvSpPr>
        <p:spPr>
          <a:xfrm>
            <a:off x="10679112" y="5916612"/>
            <a:ext cx="1062037" cy="490537"/>
          </a:xfrm>
          <a:prstGeom prst="rect">
            <a:avLst/>
          </a:prstGeom>
          <a:noFill/>
          <a:ln>
            <a:noFill/>
          </a:ln>
        </p:spPr>
        <p:txBody>
          <a:bodyPr spcFirstLastPara="1" wrap="square" lIns="91425" tIns="45700" rIns="91425" bIns="10775" anchor="b" anchorCtr="0">
            <a:noAutofit/>
          </a:bodyPr>
          <a:lstStyle>
            <a:lvl1pPr marL="0" marR="0" lvl="0"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4"/>
        <p:cNvGrpSpPr/>
        <p:nvPr/>
      </p:nvGrpSpPr>
      <p:grpSpPr>
        <a:xfrm>
          <a:off x="0" y="0"/>
          <a:ext cx="0" cy="0"/>
          <a:chOff x="0" y="0"/>
          <a:chExt cx="0" cy="0"/>
        </a:xfrm>
      </p:grpSpPr>
      <p:sp>
        <p:nvSpPr>
          <p:cNvPr id="145" name="Google Shape;145;p40"/>
          <p:cNvSpPr/>
          <p:nvPr/>
        </p:nvSpPr>
        <p:spPr>
          <a:xfrm>
            <a:off x="1140887" y="2286585"/>
            <a:ext cx="4895112" cy="2503974"/>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3">
              <a:alphaModFix/>
            </a:blip>
            <a:tile tx="0" ty="0" sx="101135" sy="101135" flip="none" algn="tl"/>
          </a:blipFill>
          <a:ln w="9525" cap="rnd" cmpd="sng">
            <a:solidFill>
              <a:srgbClr val="00C6BB"/>
            </a:solidFill>
            <a:prstDash val="solid"/>
            <a:miter lim="8000"/>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6" name="Google Shape;146;p40"/>
          <p:cNvSpPr txBox="1">
            <a:spLocks noGrp="1"/>
          </p:cNvSpPr>
          <p:nvPr>
            <p:ph type="title"/>
          </p:nvPr>
        </p:nvSpPr>
        <p:spPr>
          <a:xfrm>
            <a:off x="809625" y="447675"/>
            <a:ext cx="10572750" cy="969962"/>
          </a:xfrm>
          <a:prstGeom prst="rect">
            <a:avLst/>
          </a:prstGeom>
          <a:noFill/>
          <a:ln>
            <a:noFill/>
          </a:ln>
          <a:effectLst>
            <a:outerShdw blurRad="63500">
              <a:srgbClr val="000000">
                <a:alpha val="59607"/>
              </a:srgbClr>
            </a:outerShdw>
          </a:effectLst>
        </p:spPr>
        <p:txBody>
          <a:bodyPr spcFirstLastPara="1" wrap="square" lIns="91425" tIns="45700" rIns="91425" bIns="45700" anchor="b" anchorCtr="0">
            <a:noAutofit/>
          </a:bodyPr>
          <a:lstStyle>
            <a:lvl1pPr marR="0" lvl="0"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2pPr>
            <a:lvl3pPr marR="0" lvl="2"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3pPr>
            <a:lvl4pPr marR="0" lvl="3"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4pPr>
            <a:lvl5pPr marR="0" lvl="4"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5pPr>
            <a:lvl6pPr marR="0" lvl="5"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6pPr>
            <a:lvl7pPr marR="0" lvl="6"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7pPr>
            <a:lvl8pPr marR="0" lvl="7"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8pPr>
            <a:lvl9pPr marR="0" lvl="8"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9pPr>
          </a:lstStyle>
          <a:p>
            <a:endParaRPr/>
          </a:p>
        </p:txBody>
      </p:sp>
      <p:sp>
        <p:nvSpPr>
          <p:cNvPr id="147" name="Google Shape;147;p40"/>
          <p:cNvSpPr txBox="1">
            <a:spLocks noGrp="1"/>
          </p:cNvSpPr>
          <p:nvPr>
            <p:ph type="body" idx="1"/>
          </p:nvPr>
        </p:nvSpPr>
        <p:spPr>
          <a:xfrm>
            <a:off x="809625" y="2184400"/>
            <a:ext cx="10563225" cy="3675062"/>
          </a:xfrm>
          <a:prstGeom prst="rect">
            <a:avLst/>
          </a:prstGeom>
          <a:noFill/>
          <a:ln>
            <a:noFill/>
          </a:ln>
          <a:effectLst>
            <a:outerShdw blurRad="63500">
              <a:srgbClr val="000000">
                <a:alpha val="39607"/>
              </a:srgbClr>
            </a:outerShdw>
          </a:effectLst>
        </p:spPr>
        <p:txBody>
          <a:bodyPr spcFirstLastPara="1" wrap="square" lIns="91425" tIns="45700" rIns="91425" bIns="45700" anchor="ctr" anchorCtr="0">
            <a:noAutofit/>
          </a:bodyPr>
          <a:lstStyle>
            <a:lvl1pPr marL="457200" marR="0" lvl="0" indent="-342900" algn="l" rtl="0">
              <a:spcBef>
                <a:spcPts val="400"/>
              </a:spcBef>
              <a:spcAft>
                <a:spcPts val="0"/>
              </a:spcAft>
              <a:buClr>
                <a:srgbClr val="00C6BB"/>
              </a:buClr>
              <a:buSzPts val="1800"/>
              <a:buFont typeface="Noto Sans Symbols"/>
              <a:buChar char="🞆"/>
              <a:defRPr sz="1800" b="0" i="0" u="none" strike="noStrike" cap="none">
                <a:solidFill>
                  <a:srgbClr val="FFFFFF"/>
                </a:solidFill>
                <a:latin typeface="Century Gothic"/>
                <a:ea typeface="Century Gothic"/>
                <a:cs typeface="Century Gothic"/>
                <a:sym typeface="Century Gothic"/>
              </a:defRPr>
            </a:lvl1pPr>
            <a:lvl2pPr marL="914400" marR="0" lvl="1" indent="-330200" algn="l" rtl="0">
              <a:spcBef>
                <a:spcPts val="600"/>
              </a:spcBef>
              <a:spcAft>
                <a:spcPts val="0"/>
              </a:spcAft>
              <a:buClr>
                <a:srgbClr val="00C6BB"/>
              </a:buClr>
              <a:buSzPts val="1600"/>
              <a:buFont typeface="Noto Sans Symbols"/>
              <a:buChar char="🞆"/>
              <a:defRPr sz="1600" b="0" i="0" u="none" strike="noStrike" cap="none">
                <a:solidFill>
                  <a:srgbClr val="FFFFFF"/>
                </a:solidFill>
                <a:latin typeface="Century Gothic"/>
                <a:ea typeface="Century Gothic"/>
                <a:cs typeface="Century Gothic"/>
                <a:sym typeface="Century Gothic"/>
              </a:defRPr>
            </a:lvl2pPr>
            <a:lvl3pPr marL="1371600" marR="0" lvl="2" indent="-317500" algn="l" rtl="0">
              <a:spcBef>
                <a:spcPts val="600"/>
              </a:spcBef>
              <a:spcAft>
                <a:spcPts val="0"/>
              </a:spcAft>
              <a:buClr>
                <a:srgbClr val="00C6BB"/>
              </a:buClr>
              <a:buSzPts val="1400"/>
              <a:buFont typeface="Noto Sans Symbols"/>
              <a:buChar char="🞆"/>
              <a:defRPr sz="1400" b="0" i="0" u="none" strike="noStrike" cap="none">
                <a:solidFill>
                  <a:srgbClr val="FFFFFF"/>
                </a:solidFill>
                <a:latin typeface="Century Gothic"/>
                <a:ea typeface="Century Gothic"/>
                <a:cs typeface="Century Gothic"/>
                <a:sym typeface="Century Gothic"/>
              </a:defRPr>
            </a:lvl3pPr>
            <a:lvl4pPr marL="1828800" marR="0" lvl="3" indent="-304800" algn="l" rtl="0">
              <a:spcBef>
                <a:spcPts val="600"/>
              </a:spcBef>
              <a:spcAft>
                <a:spcPts val="0"/>
              </a:spcAft>
              <a:buClr>
                <a:srgbClr val="00C6BB"/>
              </a:buClr>
              <a:buSzPts val="1200"/>
              <a:buFont typeface="Noto Sans Symbols"/>
              <a:buChar char="🞆"/>
              <a:defRPr sz="1200" b="0" i="0" u="none" strike="noStrike" cap="none">
                <a:solidFill>
                  <a:srgbClr val="FFFFFF"/>
                </a:solidFill>
                <a:latin typeface="Century Gothic"/>
                <a:ea typeface="Century Gothic"/>
                <a:cs typeface="Century Gothic"/>
                <a:sym typeface="Century Gothic"/>
              </a:defRPr>
            </a:lvl4pPr>
            <a:lvl5pPr marL="2286000" marR="0" lvl="4" indent="-304800" algn="l" rtl="0">
              <a:spcBef>
                <a:spcPts val="600"/>
              </a:spcBef>
              <a:spcAft>
                <a:spcPts val="0"/>
              </a:spcAft>
              <a:buClr>
                <a:srgbClr val="00C6BB"/>
              </a:buClr>
              <a:buSzPts val="1200"/>
              <a:buFont typeface="Noto Sans Symbols"/>
              <a:buChar char="🞆"/>
              <a:defRPr sz="1200" b="0" i="0" u="none" strike="noStrike" cap="none">
                <a:solidFill>
                  <a:srgbClr val="FFFFFF"/>
                </a:solidFill>
                <a:latin typeface="Century Gothic"/>
                <a:ea typeface="Century Gothic"/>
                <a:cs typeface="Century Gothic"/>
                <a:sym typeface="Century Gothic"/>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40"/>
          <p:cNvSpPr txBox="1">
            <a:spLocks noGrp="1"/>
          </p:cNvSpPr>
          <p:nvPr>
            <p:ph type="dt" idx="10"/>
          </p:nvPr>
        </p:nvSpPr>
        <p:spPr>
          <a:xfrm>
            <a:off x="9334500" y="6042025"/>
            <a:ext cx="1344612" cy="365125"/>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SzPts val="1400"/>
              <a:buNone/>
              <a:defRPr sz="900" b="0" i="0" u="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9" name="Google Shape;149;p40"/>
          <p:cNvSpPr txBox="1">
            <a:spLocks noGrp="1"/>
          </p:cNvSpPr>
          <p:nvPr>
            <p:ph type="ftr" idx="11"/>
          </p:nvPr>
        </p:nvSpPr>
        <p:spPr>
          <a:xfrm>
            <a:off x="450850" y="6042025"/>
            <a:ext cx="8645525"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0" name="Google Shape;150;p40"/>
          <p:cNvSpPr txBox="1">
            <a:spLocks noGrp="1"/>
          </p:cNvSpPr>
          <p:nvPr>
            <p:ph type="sldNum" idx="12"/>
          </p:nvPr>
        </p:nvSpPr>
        <p:spPr>
          <a:xfrm>
            <a:off x="10679112" y="5916612"/>
            <a:ext cx="1062037" cy="490537"/>
          </a:xfrm>
          <a:prstGeom prst="rect">
            <a:avLst/>
          </a:prstGeom>
          <a:noFill/>
          <a:ln>
            <a:noFill/>
          </a:ln>
        </p:spPr>
        <p:txBody>
          <a:bodyPr spcFirstLastPara="1" wrap="square" lIns="91425" tIns="45700" rIns="91425" bIns="10775" anchor="b" anchorCtr="0">
            <a:noAutofit/>
          </a:bodyPr>
          <a:lstStyle>
            <a:lvl1pPr marL="0" marR="0" lvl="0"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7"/>
        <p:cNvGrpSpPr/>
        <p:nvPr/>
      </p:nvGrpSpPr>
      <p:grpSpPr>
        <a:xfrm>
          <a:off x="0" y="0"/>
          <a:ext cx="0" cy="0"/>
          <a:chOff x="0" y="0"/>
          <a:chExt cx="0" cy="0"/>
        </a:xfrm>
      </p:grpSpPr>
      <p:sp>
        <p:nvSpPr>
          <p:cNvPr id="158" name="Google Shape;158;p42"/>
          <p:cNvSpPr/>
          <p:nvPr/>
        </p:nvSpPr>
        <p:spPr>
          <a:xfrm>
            <a:off x="0" y="0"/>
            <a:ext cx="12191996" cy="2185992"/>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3">
              <a:alphaModFix/>
            </a:blip>
            <a:tile tx="0" ty="0" sx="101135" sy="101135" flip="none" algn="tl"/>
          </a:blipFill>
          <a:ln w="9525" cap="rnd" cmpd="sng">
            <a:solidFill>
              <a:srgbClr val="00C6BB"/>
            </a:solidFill>
            <a:prstDash val="solid"/>
            <a:miter lim="8000"/>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9" name="Google Shape;159;p42"/>
          <p:cNvSpPr txBox="1">
            <a:spLocks noGrp="1"/>
          </p:cNvSpPr>
          <p:nvPr>
            <p:ph type="title"/>
          </p:nvPr>
        </p:nvSpPr>
        <p:spPr>
          <a:xfrm>
            <a:off x="809625" y="447675"/>
            <a:ext cx="10572750" cy="969962"/>
          </a:xfrm>
          <a:prstGeom prst="rect">
            <a:avLst/>
          </a:prstGeom>
          <a:noFill/>
          <a:ln>
            <a:noFill/>
          </a:ln>
          <a:effectLst>
            <a:outerShdw blurRad="63500">
              <a:srgbClr val="000000">
                <a:alpha val="59607"/>
              </a:srgbClr>
            </a:outerShdw>
          </a:effectLst>
        </p:spPr>
        <p:txBody>
          <a:bodyPr spcFirstLastPara="1" wrap="square" lIns="91425" tIns="45700" rIns="91425" bIns="45700" anchor="b" anchorCtr="0">
            <a:noAutofit/>
          </a:bodyPr>
          <a:lstStyle>
            <a:lvl1pPr marR="0" lvl="0"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2pPr>
            <a:lvl3pPr marR="0" lvl="2"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3pPr>
            <a:lvl4pPr marR="0" lvl="3"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4pPr>
            <a:lvl5pPr marR="0" lvl="4"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5pPr>
            <a:lvl6pPr marR="0" lvl="5"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6pPr>
            <a:lvl7pPr marR="0" lvl="6"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7pPr>
            <a:lvl8pPr marR="0" lvl="7"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8pPr>
            <a:lvl9pPr marR="0" lvl="8"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9pPr>
          </a:lstStyle>
          <a:p>
            <a:endParaRPr/>
          </a:p>
        </p:txBody>
      </p:sp>
      <p:sp>
        <p:nvSpPr>
          <p:cNvPr id="160" name="Google Shape;160;p42"/>
          <p:cNvSpPr txBox="1">
            <a:spLocks noGrp="1"/>
          </p:cNvSpPr>
          <p:nvPr>
            <p:ph type="body" idx="1"/>
          </p:nvPr>
        </p:nvSpPr>
        <p:spPr>
          <a:xfrm>
            <a:off x="809625" y="2184400"/>
            <a:ext cx="10563225" cy="3675062"/>
          </a:xfrm>
          <a:prstGeom prst="rect">
            <a:avLst/>
          </a:prstGeom>
          <a:noFill/>
          <a:ln>
            <a:noFill/>
          </a:ln>
          <a:effectLst>
            <a:outerShdw blurRad="63500">
              <a:srgbClr val="000000">
                <a:alpha val="39607"/>
              </a:srgbClr>
            </a:outerShdw>
          </a:effectLst>
        </p:spPr>
        <p:txBody>
          <a:bodyPr spcFirstLastPara="1" wrap="square" lIns="91425" tIns="45700" rIns="91425" bIns="45700" anchor="ctr" anchorCtr="0">
            <a:noAutofit/>
          </a:bodyPr>
          <a:lstStyle>
            <a:lvl1pPr marL="457200" marR="0" lvl="0" indent="-342900" algn="l" rtl="0">
              <a:spcBef>
                <a:spcPts val="400"/>
              </a:spcBef>
              <a:spcAft>
                <a:spcPts val="0"/>
              </a:spcAft>
              <a:buClr>
                <a:srgbClr val="00C6BB"/>
              </a:buClr>
              <a:buSzPts val="1800"/>
              <a:buFont typeface="Noto Sans Symbols"/>
              <a:buChar char="🞆"/>
              <a:defRPr sz="1800" b="0" i="0" u="none" strike="noStrike" cap="none">
                <a:solidFill>
                  <a:srgbClr val="FFFFFF"/>
                </a:solidFill>
                <a:latin typeface="Century Gothic"/>
                <a:ea typeface="Century Gothic"/>
                <a:cs typeface="Century Gothic"/>
                <a:sym typeface="Century Gothic"/>
              </a:defRPr>
            </a:lvl1pPr>
            <a:lvl2pPr marL="914400" marR="0" lvl="1" indent="-330200" algn="l" rtl="0">
              <a:spcBef>
                <a:spcPts val="600"/>
              </a:spcBef>
              <a:spcAft>
                <a:spcPts val="0"/>
              </a:spcAft>
              <a:buClr>
                <a:srgbClr val="00C6BB"/>
              </a:buClr>
              <a:buSzPts val="1600"/>
              <a:buFont typeface="Noto Sans Symbols"/>
              <a:buChar char="🞆"/>
              <a:defRPr sz="1600" b="0" i="0" u="none" strike="noStrike" cap="none">
                <a:solidFill>
                  <a:srgbClr val="FFFFFF"/>
                </a:solidFill>
                <a:latin typeface="Century Gothic"/>
                <a:ea typeface="Century Gothic"/>
                <a:cs typeface="Century Gothic"/>
                <a:sym typeface="Century Gothic"/>
              </a:defRPr>
            </a:lvl2pPr>
            <a:lvl3pPr marL="1371600" marR="0" lvl="2" indent="-317500" algn="l" rtl="0">
              <a:spcBef>
                <a:spcPts val="600"/>
              </a:spcBef>
              <a:spcAft>
                <a:spcPts val="0"/>
              </a:spcAft>
              <a:buClr>
                <a:srgbClr val="00C6BB"/>
              </a:buClr>
              <a:buSzPts val="1400"/>
              <a:buFont typeface="Noto Sans Symbols"/>
              <a:buChar char="🞆"/>
              <a:defRPr sz="1400" b="0" i="0" u="none" strike="noStrike" cap="none">
                <a:solidFill>
                  <a:srgbClr val="FFFFFF"/>
                </a:solidFill>
                <a:latin typeface="Century Gothic"/>
                <a:ea typeface="Century Gothic"/>
                <a:cs typeface="Century Gothic"/>
                <a:sym typeface="Century Gothic"/>
              </a:defRPr>
            </a:lvl3pPr>
            <a:lvl4pPr marL="1828800" marR="0" lvl="3" indent="-304800" algn="l" rtl="0">
              <a:spcBef>
                <a:spcPts val="600"/>
              </a:spcBef>
              <a:spcAft>
                <a:spcPts val="0"/>
              </a:spcAft>
              <a:buClr>
                <a:srgbClr val="00C6BB"/>
              </a:buClr>
              <a:buSzPts val="1200"/>
              <a:buFont typeface="Noto Sans Symbols"/>
              <a:buChar char="🞆"/>
              <a:defRPr sz="1200" b="0" i="0" u="none" strike="noStrike" cap="none">
                <a:solidFill>
                  <a:srgbClr val="FFFFFF"/>
                </a:solidFill>
                <a:latin typeface="Century Gothic"/>
                <a:ea typeface="Century Gothic"/>
                <a:cs typeface="Century Gothic"/>
                <a:sym typeface="Century Gothic"/>
              </a:defRPr>
            </a:lvl4pPr>
            <a:lvl5pPr marL="2286000" marR="0" lvl="4" indent="-304800" algn="l" rtl="0">
              <a:spcBef>
                <a:spcPts val="600"/>
              </a:spcBef>
              <a:spcAft>
                <a:spcPts val="0"/>
              </a:spcAft>
              <a:buClr>
                <a:srgbClr val="00C6BB"/>
              </a:buClr>
              <a:buSzPts val="1200"/>
              <a:buFont typeface="Noto Sans Symbols"/>
              <a:buChar char="🞆"/>
              <a:defRPr sz="1200" b="0" i="0" u="none" strike="noStrike" cap="none">
                <a:solidFill>
                  <a:srgbClr val="FFFFFF"/>
                </a:solidFill>
                <a:latin typeface="Century Gothic"/>
                <a:ea typeface="Century Gothic"/>
                <a:cs typeface="Century Gothic"/>
                <a:sym typeface="Century Gothic"/>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42"/>
          <p:cNvSpPr txBox="1">
            <a:spLocks noGrp="1"/>
          </p:cNvSpPr>
          <p:nvPr>
            <p:ph type="dt" idx="10"/>
          </p:nvPr>
        </p:nvSpPr>
        <p:spPr>
          <a:xfrm>
            <a:off x="9334500" y="6042025"/>
            <a:ext cx="1344612" cy="365125"/>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SzPts val="1400"/>
              <a:buNone/>
              <a:defRPr sz="900" b="0" i="0" u="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2" name="Google Shape;162;p42"/>
          <p:cNvSpPr txBox="1">
            <a:spLocks noGrp="1"/>
          </p:cNvSpPr>
          <p:nvPr>
            <p:ph type="ftr" idx="11"/>
          </p:nvPr>
        </p:nvSpPr>
        <p:spPr>
          <a:xfrm>
            <a:off x="450850" y="6042025"/>
            <a:ext cx="8645525"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42"/>
          <p:cNvSpPr txBox="1">
            <a:spLocks noGrp="1"/>
          </p:cNvSpPr>
          <p:nvPr>
            <p:ph type="sldNum" idx="12"/>
          </p:nvPr>
        </p:nvSpPr>
        <p:spPr>
          <a:xfrm>
            <a:off x="10679112" y="5916612"/>
            <a:ext cx="1062037" cy="490537"/>
          </a:xfrm>
          <a:prstGeom prst="rect">
            <a:avLst/>
          </a:prstGeom>
          <a:noFill/>
          <a:ln>
            <a:noFill/>
          </a:ln>
        </p:spPr>
        <p:txBody>
          <a:bodyPr spcFirstLastPara="1" wrap="square" lIns="91425" tIns="45700" rIns="91425" bIns="10775" anchor="b" anchorCtr="0">
            <a:noAutofit/>
          </a:bodyPr>
          <a:lstStyle>
            <a:lvl1pPr marL="0" marR="0" lvl="0"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0"/>
        <p:cNvGrpSpPr/>
        <p:nvPr/>
      </p:nvGrpSpPr>
      <p:grpSpPr>
        <a:xfrm>
          <a:off x="0" y="0"/>
          <a:ext cx="0" cy="0"/>
          <a:chOff x="0" y="0"/>
          <a:chExt cx="0" cy="0"/>
        </a:xfrm>
      </p:grpSpPr>
      <p:sp>
        <p:nvSpPr>
          <p:cNvPr id="171" name="Google Shape;171;p44"/>
          <p:cNvSpPr/>
          <p:nvPr/>
        </p:nvSpPr>
        <p:spPr>
          <a:xfrm>
            <a:off x="7669648" y="446090"/>
            <a:ext cx="4522348" cy="5414957"/>
          </a:xfrm>
          <a:custGeom>
            <a:avLst/>
            <a:gdLst/>
            <a:ahLst/>
            <a:cxnLst/>
            <a:rect l="l" t="t" r="r" b="b"/>
            <a:pathLst>
              <a:path w="2879" h="4320" extrusionOk="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blipFill rotWithShape="1">
            <a:blip r:embed="rId3">
              <a:alphaModFix/>
            </a:blip>
            <a:tile tx="0" ty="0" sx="101135" sy="101135" flip="none" algn="tl"/>
          </a:blipFill>
          <a:ln w="9525" cap="rnd" cmpd="sng">
            <a:solidFill>
              <a:srgbClr val="00C6BB"/>
            </a:solidFill>
            <a:prstDash val="solid"/>
            <a:miter lim="8000"/>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2" name="Google Shape;172;p44"/>
          <p:cNvSpPr txBox="1">
            <a:spLocks noGrp="1"/>
          </p:cNvSpPr>
          <p:nvPr>
            <p:ph type="title"/>
          </p:nvPr>
        </p:nvSpPr>
        <p:spPr>
          <a:xfrm>
            <a:off x="809625" y="447675"/>
            <a:ext cx="10572750" cy="969962"/>
          </a:xfrm>
          <a:prstGeom prst="rect">
            <a:avLst/>
          </a:prstGeom>
          <a:noFill/>
          <a:ln>
            <a:noFill/>
          </a:ln>
          <a:effectLst>
            <a:outerShdw blurRad="63500">
              <a:srgbClr val="000000">
                <a:alpha val="59607"/>
              </a:srgbClr>
            </a:outerShdw>
          </a:effectLst>
        </p:spPr>
        <p:txBody>
          <a:bodyPr spcFirstLastPara="1" wrap="square" lIns="91425" tIns="45700" rIns="91425" bIns="45700" anchor="b" anchorCtr="0">
            <a:noAutofit/>
          </a:bodyPr>
          <a:lstStyle>
            <a:lvl1pPr marR="0" lvl="0"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2pPr>
            <a:lvl3pPr marR="0" lvl="2"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3pPr>
            <a:lvl4pPr marR="0" lvl="3"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4pPr>
            <a:lvl5pPr marR="0" lvl="4"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5pPr>
            <a:lvl6pPr marR="0" lvl="5"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6pPr>
            <a:lvl7pPr marR="0" lvl="6"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7pPr>
            <a:lvl8pPr marR="0" lvl="7"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8pPr>
            <a:lvl9pPr marR="0" lvl="8"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9pPr>
          </a:lstStyle>
          <a:p>
            <a:endParaRPr/>
          </a:p>
        </p:txBody>
      </p:sp>
      <p:sp>
        <p:nvSpPr>
          <p:cNvPr id="173" name="Google Shape;173;p44"/>
          <p:cNvSpPr txBox="1">
            <a:spLocks noGrp="1"/>
          </p:cNvSpPr>
          <p:nvPr>
            <p:ph type="body" idx="1"/>
          </p:nvPr>
        </p:nvSpPr>
        <p:spPr>
          <a:xfrm>
            <a:off x="809625" y="2184400"/>
            <a:ext cx="10563225" cy="3675062"/>
          </a:xfrm>
          <a:prstGeom prst="rect">
            <a:avLst/>
          </a:prstGeom>
          <a:noFill/>
          <a:ln>
            <a:noFill/>
          </a:ln>
          <a:effectLst>
            <a:outerShdw blurRad="63500">
              <a:srgbClr val="000000">
                <a:alpha val="39607"/>
              </a:srgbClr>
            </a:outerShdw>
          </a:effectLst>
        </p:spPr>
        <p:txBody>
          <a:bodyPr spcFirstLastPara="1" wrap="square" lIns="91425" tIns="45700" rIns="91425" bIns="45700" anchor="ctr" anchorCtr="0">
            <a:noAutofit/>
          </a:bodyPr>
          <a:lstStyle>
            <a:lvl1pPr marL="457200" marR="0" lvl="0" indent="-342900" algn="l" rtl="0">
              <a:spcBef>
                <a:spcPts val="400"/>
              </a:spcBef>
              <a:spcAft>
                <a:spcPts val="0"/>
              </a:spcAft>
              <a:buClr>
                <a:srgbClr val="00C6BB"/>
              </a:buClr>
              <a:buSzPts val="1800"/>
              <a:buFont typeface="Noto Sans Symbols"/>
              <a:buChar char="🞆"/>
              <a:defRPr sz="1800" b="0" i="0" u="none" strike="noStrike" cap="none">
                <a:solidFill>
                  <a:srgbClr val="FFFFFF"/>
                </a:solidFill>
                <a:latin typeface="Century Gothic"/>
                <a:ea typeface="Century Gothic"/>
                <a:cs typeface="Century Gothic"/>
                <a:sym typeface="Century Gothic"/>
              </a:defRPr>
            </a:lvl1pPr>
            <a:lvl2pPr marL="914400" marR="0" lvl="1" indent="-330200" algn="l" rtl="0">
              <a:spcBef>
                <a:spcPts val="600"/>
              </a:spcBef>
              <a:spcAft>
                <a:spcPts val="0"/>
              </a:spcAft>
              <a:buClr>
                <a:srgbClr val="00C6BB"/>
              </a:buClr>
              <a:buSzPts val="1600"/>
              <a:buFont typeface="Noto Sans Symbols"/>
              <a:buChar char="🞆"/>
              <a:defRPr sz="1600" b="0" i="0" u="none" strike="noStrike" cap="none">
                <a:solidFill>
                  <a:srgbClr val="FFFFFF"/>
                </a:solidFill>
                <a:latin typeface="Century Gothic"/>
                <a:ea typeface="Century Gothic"/>
                <a:cs typeface="Century Gothic"/>
                <a:sym typeface="Century Gothic"/>
              </a:defRPr>
            </a:lvl2pPr>
            <a:lvl3pPr marL="1371600" marR="0" lvl="2" indent="-317500" algn="l" rtl="0">
              <a:spcBef>
                <a:spcPts val="600"/>
              </a:spcBef>
              <a:spcAft>
                <a:spcPts val="0"/>
              </a:spcAft>
              <a:buClr>
                <a:srgbClr val="00C6BB"/>
              </a:buClr>
              <a:buSzPts val="1400"/>
              <a:buFont typeface="Noto Sans Symbols"/>
              <a:buChar char="🞆"/>
              <a:defRPr sz="1400" b="0" i="0" u="none" strike="noStrike" cap="none">
                <a:solidFill>
                  <a:srgbClr val="FFFFFF"/>
                </a:solidFill>
                <a:latin typeface="Century Gothic"/>
                <a:ea typeface="Century Gothic"/>
                <a:cs typeface="Century Gothic"/>
                <a:sym typeface="Century Gothic"/>
              </a:defRPr>
            </a:lvl3pPr>
            <a:lvl4pPr marL="1828800" marR="0" lvl="3" indent="-304800" algn="l" rtl="0">
              <a:spcBef>
                <a:spcPts val="600"/>
              </a:spcBef>
              <a:spcAft>
                <a:spcPts val="0"/>
              </a:spcAft>
              <a:buClr>
                <a:srgbClr val="00C6BB"/>
              </a:buClr>
              <a:buSzPts val="1200"/>
              <a:buFont typeface="Noto Sans Symbols"/>
              <a:buChar char="🞆"/>
              <a:defRPr sz="1200" b="0" i="0" u="none" strike="noStrike" cap="none">
                <a:solidFill>
                  <a:srgbClr val="FFFFFF"/>
                </a:solidFill>
                <a:latin typeface="Century Gothic"/>
                <a:ea typeface="Century Gothic"/>
                <a:cs typeface="Century Gothic"/>
                <a:sym typeface="Century Gothic"/>
              </a:defRPr>
            </a:lvl4pPr>
            <a:lvl5pPr marL="2286000" marR="0" lvl="4" indent="-304800" algn="l" rtl="0">
              <a:spcBef>
                <a:spcPts val="600"/>
              </a:spcBef>
              <a:spcAft>
                <a:spcPts val="0"/>
              </a:spcAft>
              <a:buClr>
                <a:srgbClr val="00C6BB"/>
              </a:buClr>
              <a:buSzPts val="1200"/>
              <a:buFont typeface="Noto Sans Symbols"/>
              <a:buChar char="🞆"/>
              <a:defRPr sz="1200" b="0" i="0" u="none" strike="noStrike" cap="none">
                <a:solidFill>
                  <a:srgbClr val="FFFFFF"/>
                </a:solidFill>
                <a:latin typeface="Century Gothic"/>
                <a:ea typeface="Century Gothic"/>
                <a:cs typeface="Century Gothic"/>
                <a:sym typeface="Century Gothic"/>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44"/>
          <p:cNvSpPr txBox="1">
            <a:spLocks noGrp="1"/>
          </p:cNvSpPr>
          <p:nvPr>
            <p:ph type="dt" idx="10"/>
          </p:nvPr>
        </p:nvSpPr>
        <p:spPr>
          <a:xfrm>
            <a:off x="9334500" y="6042025"/>
            <a:ext cx="1344612" cy="365125"/>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SzPts val="1400"/>
              <a:buNone/>
              <a:defRPr sz="900" b="0" i="0" u="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5" name="Google Shape;175;p44"/>
          <p:cNvSpPr txBox="1">
            <a:spLocks noGrp="1"/>
          </p:cNvSpPr>
          <p:nvPr>
            <p:ph type="ftr" idx="11"/>
          </p:nvPr>
        </p:nvSpPr>
        <p:spPr>
          <a:xfrm>
            <a:off x="450850" y="6042025"/>
            <a:ext cx="8645525"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44"/>
          <p:cNvSpPr txBox="1">
            <a:spLocks noGrp="1"/>
          </p:cNvSpPr>
          <p:nvPr>
            <p:ph type="sldNum" idx="12"/>
          </p:nvPr>
        </p:nvSpPr>
        <p:spPr>
          <a:xfrm>
            <a:off x="10679112" y="5916612"/>
            <a:ext cx="1062037" cy="490537"/>
          </a:xfrm>
          <a:prstGeom prst="rect">
            <a:avLst/>
          </a:prstGeom>
          <a:noFill/>
          <a:ln>
            <a:noFill/>
          </a:ln>
        </p:spPr>
        <p:txBody>
          <a:bodyPr spcFirstLastPara="1" wrap="square" lIns="91425" tIns="45700" rIns="91425" bIns="10775" anchor="b" anchorCtr="0">
            <a:noAutofit/>
          </a:bodyPr>
          <a:lstStyle>
            <a:lvl1pPr marL="0" marR="0" lvl="0"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
        <p:cNvGrpSpPr/>
        <p:nvPr/>
      </p:nvGrpSpPr>
      <p:grpSpPr>
        <a:xfrm>
          <a:off x="0" y="0"/>
          <a:ext cx="0" cy="0"/>
          <a:chOff x="0" y="0"/>
          <a:chExt cx="0" cy="0"/>
        </a:xfrm>
      </p:grpSpPr>
      <p:sp>
        <p:nvSpPr>
          <p:cNvPr id="19" name="Google Shape;19;p21"/>
          <p:cNvSpPr/>
          <p:nvPr/>
        </p:nvSpPr>
        <p:spPr>
          <a:xfrm>
            <a:off x="0" y="0"/>
            <a:ext cx="12191996" cy="2185992"/>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3">
              <a:alphaModFix/>
            </a:blip>
            <a:tile tx="0" ty="0" sx="101135" sy="101135" flip="none" algn="tl"/>
          </a:blipFill>
          <a:ln w="9525" cap="rnd" cmpd="sng">
            <a:solidFill>
              <a:srgbClr val="00C6BB"/>
            </a:solidFill>
            <a:prstDash val="solid"/>
            <a:miter lim="8000"/>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 name="Google Shape;20;p21"/>
          <p:cNvSpPr txBox="1">
            <a:spLocks noGrp="1"/>
          </p:cNvSpPr>
          <p:nvPr>
            <p:ph type="title"/>
          </p:nvPr>
        </p:nvSpPr>
        <p:spPr>
          <a:xfrm>
            <a:off x="809625" y="447675"/>
            <a:ext cx="10572750" cy="969962"/>
          </a:xfrm>
          <a:prstGeom prst="rect">
            <a:avLst/>
          </a:prstGeom>
          <a:noFill/>
          <a:ln>
            <a:noFill/>
          </a:ln>
          <a:effectLst>
            <a:outerShdw blurRad="63500">
              <a:srgbClr val="000000">
                <a:alpha val="59607"/>
              </a:srgbClr>
            </a:outerShdw>
          </a:effectLst>
        </p:spPr>
        <p:txBody>
          <a:bodyPr spcFirstLastPara="1" wrap="square" lIns="91425" tIns="45700" rIns="91425" bIns="45700" anchor="b" anchorCtr="0">
            <a:noAutofit/>
          </a:bodyPr>
          <a:lstStyle>
            <a:lvl1pPr marR="0" lvl="0"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2pPr>
            <a:lvl3pPr marR="0" lvl="2"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3pPr>
            <a:lvl4pPr marR="0" lvl="3"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4pPr>
            <a:lvl5pPr marR="0" lvl="4"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5pPr>
            <a:lvl6pPr marR="0" lvl="5"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6pPr>
            <a:lvl7pPr marR="0" lvl="6"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7pPr>
            <a:lvl8pPr marR="0" lvl="7"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8pPr>
            <a:lvl9pPr marR="0" lvl="8"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9pPr>
          </a:lstStyle>
          <a:p>
            <a:endParaRPr/>
          </a:p>
        </p:txBody>
      </p:sp>
      <p:sp>
        <p:nvSpPr>
          <p:cNvPr id="21" name="Google Shape;21;p21"/>
          <p:cNvSpPr txBox="1">
            <a:spLocks noGrp="1"/>
          </p:cNvSpPr>
          <p:nvPr>
            <p:ph type="body" idx="1"/>
          </p:nvPr>
        </p:nvSpPr>
        <p:spPr>
          <a:xfrm>
            <a:off x="809625" y="2184400"/>
            <a:ext cx="10563225" cy="3675062"/>
          </a:xfrm>
          <a:prstGeom prst="rect">
            <a:avLst/>
          </a:prstGeom>
          <a:noFill/>
          <a:ln>
            <a:noFill/>
          </a:ln>
          <a:effectLst>
            <a:outerShdw blurRad="63500">
              <a:srgbClr val="000000">
                <a:alpha val="39607"/>
              </a:srgbClr>
            </a:outerShdw>
          </a:effectLst>
        </p:spPr>
        <p:txBody>
          <a:bodyPr spcFirstLastPara="1" wrap="square" lIns="91425" tIns="45700" rIns="91425" bIns="45700" anchor="ctr" anchorCtr="0">
            <a:noAutofit/>
          </a:bodyPr>
          <a:lstStyle>
            <a:lvl1pPr marL="457200" marR="0" lvl="0" indent="-342900" algn="l" rtl="0">
              <a:spcBef>
                <a:spcPts val="400"/>
              </a:spcBef>
              <a:spcAft>
                <a:spcPts val="0"/>
              </a:spcAft>
              <a:buClr>
                <a:srgbClr val="00C6BB"/>
              </a:buClr>
              <a:buSzPts val="1800"/>
              <a:buFont typeface="Noto Sans Symbols"/>
              <a:buChar char="🞆"/>
              <a:defRPr sz="1800" b="0" i="0" u="none" strike="noStrike" cap="none">
                <a:solidFill>
                  <a:srgbClr val="FFFFFF"/>
                </a:solidFill>
                <a:latin typeface="Century Gothic"/>
                <a:ea typeface="Century Gothic"/>
                <a:cs typeface="Century Gothic"/>
                <a:sym typeface="Century Gothic"/>
              </a:defRPr>
            </a:lvl1pPr>
            <a:lvl2pPr marL="914400" marR="0" lvl="1" indent="-330200" algn="l" rtl="0">
              <a:spcBef>
                <a:spcPts val="600"/>
              </a:spcBef>
              <a:spcAft>
                <a:spcPts val="0"/>
              </a:spcAft>
              <a:buClr>
                <a:srgbClr val="00C6BB"/>
              </a:buClr>
              <a:buSzPts val="1600"/>
              <a:buFont typeface="Noto Sans Symbols"/>
              <a:buChar char="🞆"/>
              <a:defRPr sz="1600" b="0" i="0" u="none" strike="noStrike" cap="none">
                <a:solidFill>
                  <a:srgbClr val="FFFFFF"/>
                </a:solidFill>
                <a:latin typeface="Century Gothic"/>
                <a:ea typeface="Century Gothic"/>
                <a:cs typeface="Century Gothic"/>
                <a:sym typeface="Century Gothic"/>
              </a:defRPr>
            </a:lvl2pPr>
            <a:lvl3pPr marL="1371600" marR="0" lvl="2" indent="-317500" algn="l" rtl="0">
              <a:spcBef>
                <a:spcPts val="600"/>
              </a:spcBef>
              <a:spcAft>
                <a:spcPts val="0"/>
              </a:spcAft>
              <a:buClr>
                <a:srgbClr val="00C6BB"/>
              </a:buClr>
              <a:buSzPts val="1400"/>
              <a:buFont typeface="Noto Sans Symbols"/>
              <a:buChar char="🞆"/>
              <a:defRPr sz="1400" b="0" i="0" u="none" strike="noStrike" cap="none">
                <a:solidFill>
                  <a:srgbClr val="FFFFFF"/>
                </a:solidFill>
                <a:latin typeface="Century Gothic"/>
                <a:ea typeface="Century Gothic"/>
                <a:cs typeface="Century Gothic"/>
                <a:sym typeface="Century Gothic"/>
              </a:defRPr>
            </a:lvl3pPr>
            <a:lvl4pPr marL="1828800" marR="0" lvl="3" indent="-304800" algn="l" rtl="0">
              <a:spcBef>
                <a:spcPts val="600"/>
              </a:spcBef>
              <a:spcAft>
                <a:spcPts val="0"/>
              </a:spcAft>
              <a:buClr>
                <a:srgbClr val="00C6BB"/>
              </a:buClr>
              <a:buSzPts val="1200"/>
              <a:buFont typeface="Noto Sans Symbols"/>
              <a:buChar char="🞆"/>
              <a:defRPr sz="1200" b="0" i="0" u="none" strike="noStrike" cap="none">
                <a:solidFill>
                  <a:srgbClr val="FFFFFF"/>
                </a:solidFill>
                <a:latin typeface="Century Gothic"/>
                <a:ea typeface="Century Gothic"/>
                <a:cs typeface="Century Gothic"/>
                <a:sym typeface="Century Gothic"/>
              </a:defRPr>
            </a:lvl4pPr>
            <a:lvl5pPr marL="2286000" marR="0" lvl="4" indent="-304800" algn="l" rtl="0">
              <a:spcBef>
                <a:spcPts val="600"/>
              </a:spcBef>
              <a:spcAft>
                <a:spcPts val="0"/>
              </a:spcAft>
              <a:buClr>
                <a:srgbClr val="00C6BB"/>
              </a:buClr>
              <a:buSzPts val="1200"/>
              <a:buFont typeface="Noto Sans Symbols"/>
              <a:buChar char="🞆"/>
              <a:defRPr sz="1200" b="0" i="0" u="none" strike="noStrike" cap="none">
                <a:solidFill>
                  <a:srgbClr val="FFFFFF"/>
                </a:solidFill>
                <a:latin typeface="Century Gothic"/>
                <a:ea typeface="Century Gothic"/>
                <a:cs typeface="Century Gothic"/>
                <a:sym typeface="Century Gothic"/>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21"/>
          <p:cNvSpPr txBox="1">
            <a:spLocks noGrp="1"/>
          </p:cNvSpPr>
          <p:nvPr>
            <p:ph type="dt" idx="10"/>
          </p:nvPr>
        </p:nvSpPr>
        <p:spPr>
          <a:xfrm>
            <a:off x="9334500" y="6042025"/>
            <a:ext cx="1344612" cy="365125"/>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SzPts val="1400"/>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21"/>
          <p:cNvSpPr txBox="1">
            <a:spLocks noGrp="1"/>
          </p:cNvSpPr>
          <p:nvPr>
            <p:ph type="ftr" idx="11"/>
          </p:nvPr>
        </p:nvSpPr>
        <p:spPr>
          <a:xfrm>
            <a:off x="450850" y="6042025"/>
            <a:ext cx="8645525"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21"/>
          <p:cNvSpPr txBox="1">
            <a:spLocks noGrp="1"/>
          </p:cNvSpPr>
          <p:nvPr>
            <p:ph type="sldNum" idx="12"/>
          </p:nvPr>
        </p:nvSpPr>
        <p:spPr>
          <a:xfrm>
            <a:off x="10679112" y="5916612"/>
            <a:ext cx="1062037" cy="490537"/>
          </a:xfrm>
          <a:prstGeom prst="rect">
            <a:avLst/>
          </a:prstGeom>
          <a:noFill/>
          <a:ln>
            <a:noFill/>
          </a:ln>
        </p:spPr>
        <p:txBody>
          <a:bodyPr spcFirstLastPara="1" wrap="square" lIns="91425" tIns="45700" rIns="91425" bIns="10775" anchor="b" anchorCtr="0">
            <a:noAutofit/>
          </a:bodyPr>
          <a:lstStyle>
            <a:lvl1pPr marL="0" marR="0" lvl="0" indent="0" algn="r" rtl="0">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
        <p:cNvGrpSpPr/>
        <p:nvPr/>
      </p:nvGrpSpPr>
      <p:grpSpPr>
        <a:xfrm>
          <a:off x="0" y="0"/>
          <a:ext cx="0" cy="0"/>
          <a:chOff x="0" y="0"/>
          <a:chExt cx="0" cy="0"/>
        </a:xfrm>
      </p:grpSpPr>
      <p:sp>
        <p:nvSpPr>
          <p:cNvPr id="32" name="Google Shape;32;p23"/>
          <p:cNvSpPr/>
          <p:nvPr/>
        </p:nvSpPr>
        <p:spPr>
          <a:xfrm>
            <a:off x="0" y="0"/>
            <a:ext cx="12191996" cy="2185992"/>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3">
              <a:alphaModFix/>
            </a:blip>
            <a:tile tx="0" ty="0" sx="101135" sy="101135" flip="none" algn="tl"/>
          </a:blipFill>
          <a:ln w="9525" cap="rnd" cmpd="sng">
            <a:solidFill>
              <a:srgbClr val="00C6BB"/>
            </a:solidFill>
            <a:prstDash val="solid"/>
            <a:miter lim="8000"/>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 name="Google Shape;33;p23"/>
          <p:cNvSpPr txBox="1">
            <a:spLocks noGrp="1"/>
          </p:cNvSpPr>
          <p:nvPr>
            <p:ph type="title"/>
          </p:nvPr>
        </p:nvSpPr>
        <p:spPr>
          <a:xfrm>
            <a:off x="809625" y="447675"/>
            <a:ext cx="10572750" cy="969962"/>
          </a:xfrm>
          <a:prstGeom prst="rect">
            <a:avLst/>
          </a:prstGeom>
          <a:noFill/>
          <a:ln>
            <a:noFill/>
          </a:ln>
          <a:effectLst>
            <a:outerShdw blurRad="63500">
              <a:srgbClr val="000000">
                <a:alpha val="59607"/>
              </a:srgbClr>
            </a:outerShdw>
          </a:effectLst>
        </p:spPr>
        <p:txBody>
          <a:bodyPr spcFirstLastPara="1" wrap="square" lIns="91425" tIns="45700" rIns="91425" bIns="45700" anchor="b" anchorCtr="0">
            <a:noAutofit/>
          </a:bodyPr>
          <a:lstStyle>
            <a:lvl1pPr marR="0" lvl="0"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2pPr>
            <a:lvl3pPr marR="0" lvl="2"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3pPr>
            <a:lvl4pPr marR="0" lvl="3"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4pPr>
            <a:lvl5pPr marR="0" lvl="4"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5pPr>
            <a:lvl6pPr marR="0" lvl="5"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6pPr>
            <a:lvl7pPr marR="0" lvl="6"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7pPr>
            <a:lvl8pPr marR="0" lvl="7"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8pPr>
            <a:lvl9pPr marR="0" lvl="8"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9pPr>
          </a:lstStyle>
          <a:p>
            <a:endParaRPr/>
          </a:p>
        </p:txBody>
      </p:sp>
      <p:sp>
        <p:nvSpPr>
          <p:cNvPr id="34" name="Google Shape;34;p23"/>
          <p:cNvSpPr txBox="1">
            <a:spLocks noGrp="1"/>
          </p:cNvSpPr>
          <p:nvPr>
            <p:ph type="body" idx="1"/>
          </p:nvPr>
        </p:nvSpPr>
        <p:spPr>
          <a:xfrm>
            <a:off x="809625" y="2184400"/>
            <a:ext cx="10563225" cy="3675062"/>
          </a:xfrm>
          <a:prstGeom prst="rect">
            <a:avLst/>
          </a:prstGeom>
          <a:noFill/>
          <a:ln>
            <a:noFill/>
          </a:ln>
          <a:effectLst>
            <a:outerShdw blurRad="63500">
              <a:srgbClr val="000000">
                <a:alpha val="39607"/>
              </a:srgbClr>
            </a:outerShdw>
          </a:effectLst>
        </p:spPr>
        <p:txBody>
          <a:bodyPr spcFirstLastPara="1" wrap="square" lIns="91425" tIns="45700" rIns="91425" bIns="45700" anchor="ctr" anchorCtr="0">
            <a:noAutofit/>
          </a:bodyPr>
          <a:lstStyle>
            <a:lvl1pPr marL="457200" marR="0" lvl="0" indent="-342900" algn="l" rtl="0">
              <a:spcBef>
                <a:spcPts val="400"/>
              </a:spcBef>
              <a:spcAft>
                <a:spcPts val="0"/>
              </a:spcAft>
              <a:buClr>
                <a:srgbClr val="00C6BB"/>
              </a:buClr>
              <a:buSzPts val="1800"/>
              <a:buFont typeface="Noto Sans Symbols"/>
              <a:buChar char="🞆"/>
              <a:defRPr sz="1800" b="0" i="0" u="none" strike="noStrike" cap="none">
                <a:solidFill>
                  <a:srgbClr val="FFFFFF"/>
                </a:solidFill>
                <a:latin typeface="Century Gothic"/>
                <a:ea typeface="Century Gothic"/>
                <a:cs typeface="Century Gothic"/>
                <a:sym typeface="Century Gothic"/>
              </a:defRPr>
            </a:lvl1pPr>
            <a:lvl2pPr marL="914400" marR="0" lvl="1" indent="-330200" algn="l" rtl="0">
              <a:spcBef>
                <a:spcPts val="600"/>
              </a:spcBef>
              <a:spcAft>
                <a:spcPts val="0"/>
              </a:spcAft>
              <a:buClr>
                <a:srgbClr val="00C6BB"/>
              </a:buClr>
              <a:buSzPts val="1600"/>
              <a:buFont typeface="Noto Sans Symbols"/>
              <a:buChar char="🞆"/>
              <a:defRPr sz="1600" b="0" i="0" u="none" strike="noStrike" cap="none">
                <a:solidFill>
                  <a:srgbClr val="FFFFFF"/>
                </a:solidFill>
                <a:latin typeface="Century Gothic"/>
                <a:ea typeface="Century Gothic"/>
                <a:cs typeface="Century Gothic"/>
                <a:sym typeface="Century Gothic"/>
              </a:defRPr>
            </a:lvl2pPr>
            <a:lvl3pPr marL="1371600" marR="0" lvl="2" indent="-317500" algn="l" rtl="0">
              <a:spcBef>
                <a:spcPts val="600"/>
              </a:spcBef>
              <a:spcAft>
                <a:spcPts val="0"/>
              </a:spcAft>
              <a:buClr>
                <a:srgbClr val="00C6BB"/>
              </a:buClr>
              <a:buSzPts val="1400"/>
              <a:buFont typeface="Noto Sans Symbols"/>
              <a:buChar char="🞆"/>
              <a:defRPr sz="1400" b="0" i="0" u="none" strike="noStrike" cap="none">
                <a:solidFill>
                  <a:srgbClr val="FFFFFF"/>
                </a:solidFill>
                <a:latin typeface="Century Gothic"/>
                <a:ea typeface="Century Gothic"/>
                <a:cs typeface="Century Gothic"/>
                <a:sym typeface="Century Gothic"/>
              </a:defRPr>
            </a:lvl3pPr>
            <a:lvl4pPr marL="1828800" marR="0" lvl="3" indent="-304800" algn="l" rtl="0">
              <a:spcBef>
                <a:spcPts val="600"/>
              </a:spcBef>
              <a:spcAft>
                <a:spcPts val="0"/>
              </a:spcAft>
              <a:buClr>
                <a:srgbClr val="00C6BB"/>
              </a:buClr>
              <a:buSzPts val="1200"/>
              <a:buFont typeface="Noto Sans Symbols"/>
              <a:buChar char="🞆"/>
              <a:defRPr sz="1200" b="0" i="0" u="none" strike="noStrike" cap="none">
                <a:solidFill>
                  <a:srgbClr val="FFFFFF"/>
                </a:solidFill>
                <a:latin typeface="Century Gothic"/>
                <a:ea typeface="Century Gothic"/>
                <a:cs typeface="Century Gothic"/>
                <a:sym typeface="Century Gothic"/>
              </a:defRPr>
            </a:lvl4pPr>
            <a:lvl5pPr marL="2286000" marR="0" lvl="4" indent="-304800" algn="l" rtl="0">
              <a:spcBef>
                <a:spcPts val="600"/>
              </a:spcBef>
              <a:spcAft>
                <a:spcPts val="0"/>
              </a:spcAft>
              <a:buClr>
                <a:srgbClr val="00C6BB"/>
              </a:buClr>
              <a:buSzPts val="1200"/>
              <a:buFont typeface="Noto Sans Symbols"/>
              <a:buChar char="🞆"/>
              <a:defRPr sz="1200" b="0" i="0" u="none" strike="noStrike" cap="none">
                <a:solidFill>
                  <a:srgbClr val="FFFFFF"/>
                </a:solidFill>
                <a:latin typeface="Century Gothic"/>
                <a:ea typeface="Century Gothic"/>
                <a:cs typeface="Century Gothic"/>
                <a:sym typeface="Century Gothic"/>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3"/>
          <p:cNvSpPr txBox="1">
            <a:spLocks noGrp="1"/>
          </p:cNvSpPr>
          <p:nvPr>
            <p:ph type="dt" idx="10"/>
          </p:nvPr>
        </p:nvSpPr>
        <p:spPr>
          <a:xfrm>
            <a:off x="9334500" y="6042025"/>
            <a:ext cx="1344612" cy="365125"/>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SzPts val="1400"/>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23"/>
          <p:cNvSpPr txBox="1">
            <a:spLocks noGrp="1"/>
          </p:cNvSpPr>
          <p:nvPr>
            <p:ph type="ftr" idx="11"/>
          </p:nvPr>
        </p:nvSpPr>
        <p:spPr>
          <a:xfrm>
            <a:off x="450850" y="6042025"/>
            <a:ext cx="8645525"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23"/>
          <p:cNvSpPr txBox="1">
            <a:spLocks noGrp="1"/>
          </p:cNvSpPr>
          <p:nvPr>
            <p:ph type="sldNum" idx="12"/>
          </p:nvPr>
        </p:nvSpPr>
        <p:spPr>
          <a:xfrm>
            <a:off x="10679112" y="5916612"/>
            <a:ext cx="1062037" cy="490537"/>
          </a:xfrm>
          <a:prstGeom prst="rect">
            <a:avLst/>
          </a:prstGeom>
          <a:noFill/>
          <a:ln>
            <a:noFill/>
          </a:ln>
        </p:spPr>
        <p:txBody>
          <a:bodyPr spcFirstLastPara="1" wrap="square" lIns="91425" tIns="45700" rIns="91425" bIns="10775" anchor="b" anchorCtr="0">
            <a:noAutofit/>
          </a:bodyPr>
          <a:lstStyle>
            <a:lvl1pPr marL="0" marR="0" lvl="0" indent="0" algn="r" rtl="0">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C6BB"/>
              </a:buClr>
              <a:buSzPts val="2000"/>
              <a:buFont typeface="Century Gothic"/>
              <a:buNone/>
              <a:defRPr sz="2000" b="0" i="0" u="none" strike="noStrike" cap="none">
                <a:solidFill>
                  <a:srgbClr val="00C6BB"/>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
        <p:cNvGrpSpPr/>
        <p:nvPr/>
      </p:nvGrpSpPr>
      <p:grpSpPr>
        <a:xfrm>
          <a:off x="0" y="0"/>
          <a:ext cx="0" cy="0"/>
          <a:chOff x="0" y="0"/>
          <a:chExt cx="0" cy="0"/>
        </a:xfrm>
      </p:grpSpPr>
      <p:sp>
        <p:nvSpPr>
          <p:cNvPr id="44" name="Google Shape;44;p25"/>
          <p:cNvSpPr txBox="1">
            <a:spLocks noGrp="1"/>
          </p:cNvSpPr>
          <p:nvPr>
            <p:ph type="title"/>
          </p:nvPr>
        </p:nvSpPr>
        <p:spPr>
          <a:xfrm>
            <a:off x="809625" y="447675"/>
            <a:ext cx="10572750" cy="969962"/>
          </a:xfrm>
          <a:prstGeom prst="rect">
            <a:avLst/>
          </a:prstGeom>
          <a:noFill/>
          <a:ln>
            <a:noFill/>
          </a:ln>
          <a:effectLst>
            <a:outerShdw blurRad="63500">
              <a:srgbClr val="000000">
                <a:alpha val="59607"/>
              </a:srgbClr>
            </a:outerShdw>
          </a:effectLst>
        </p:spPr>
        <p:txBody>
          <a:bodyPr spcFirstLastPara="1" wrap="square" lIns="91425" tIns="45700" rIns="91425" bIns="45700" anchor="b" anchorCtr="0">
            <a:noAutofit/>
          </a:bodyPr>
          <a:lstStyle>
            <a:lvl1pPr marR="0" lvl="0"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2pPr>
            <a:lvl3pPr marR="0" lvl="2"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3pPr>
            <a:lvl4pPr marR="0" lvl="3"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4pPr>
            <a:lvl5pPr marR="0" lvl="4"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5pPr>
            <a:lvl6pPr marR="0" lvl="5"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6pPr>
            <a:lvl7pPr marR="0" lvl="6"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7pPr>
            <a:lvl8pPr marR="0" lvl="7"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8pPr>
            <a:lvl9pPr marR="0" lvl="8"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9pPr>
          </a:lstStyle>
          <a:p>
            <a:endParaRPr/>
          </a:p>
        </p:txBody>
      </p:sp>
      <p:sp>
        <p:nvSpPr>
          <p:cNvPr id="45" name="Google Shape;45;p25"/>
          <p:cNvSpPr txBox="1">
            <a:spLocks noGrp="1"/>
          </p:cNvSpPr>
          <p:nvPr>
            <p:ph type="body" idx="1"/>
          </p:nvPr>
        </p:nvSpPr>
        <p:spPr>
          <a:xfrm>
            <a:off x="809625" y="2184400"/>
            <a:ext cx="10563225" cy="3675062"/>
          </a:xfrm>
          <a:prstGeom prst="rect">
            <a:avLst/>
          </a:prstGeom>
          <a:noFill/>
          <a:ln>
            <a:noFill/>
          </a:ln>
          <a:effectLst>
            <a:outerShdw blurRad="63500">
              <a:srgbClr val="000000">
                <a:alpha val="39607"/>
              </a:srgbClr>
            </a:outerShdw>
          </a:effectLst>
        </p:spPr>
        <p:txBody>
          <a:bodyPr spcFirstLastPara="1" wrap="square" lIns="91425" tIns="45700" rIns="91425" bIns="45700" anchor="ctr" anchorCtr="0">
            <a:noAutofit/>
          </a:bodyPr>
          <a:lstStyle>
            <a:lvl1pPr marL="457200" marR="0" lvl="0" indent="-342900" algn="l" rtl="0">
              <a:spcBef>
                <a:spcPts val="400"/>
              </a:spcBef>
              <a:spcAft>
                <a:spcPts val="0"/>
              </a:spcAft>
              <a:buClr>
                <a:srgbClr val="00C6BB"/>
              </a:buClr>
              <a:buSzPts val="1800"/>
              <a:buFont typeface="Noto Sans Symbols"/>
              <a:buChar char="🞆"/>
              <a:defRPr sz="1800" b="0" i="0" u="none" strike="noStrike" cap="none">
                <a:solidFill>
                  <a:srgbClr val="FFFFFF"/>
                </a:solidFill>
                <a:latin typeface="Century Gothic"/>
                <a:ea typeface="Century Gothic"/>
                <a:cs typeface="Century Gothic"/>
                <a:sym typeface="Century Gothic"/>
              </a:defRPr>
            </a:lvl1pPr>
            <a:lvl2pPr marL="914400" marR="0" lvl="1" indent="-330200" algn="l" rtl="0">
              <a:spcBef>
                <a:spcPts val="600"/>
              </a:spcBef>
              <a:spcAft>
                <a:spcPts val="0"/>
              </a:spcAft>
              <a:buClr>
                <a:srgbClr val="00C6BB"/>
              </a:buClr>
              <a:buSzPts val="1600"/>
              <a:buFont typeface="Noto Sans Symbols"/>
              <a:buChar char="🞆"/>
              <a:defRPr sz="1600" b="0" i="0" u="none" strike="noStrike" cap="none">
                <a:solidFill>
                  <a:srgbClr val="FFFFFF"/>
                </a:solidFill>
                <a:latin typeface="Century Gothic"/>
                <a:ea typeface="Century Gothic"/>
                <a:cs typeface="Century Gothic"/>
                <a:sym typeface="Century Gothic"/>
              </a:defRPr>
            </a:lvl2pPr>
            <a:lvl3pPr marL="1371600" marR="0" lvl="2" indent="-317500" algn="l" rtl="0">
              <a:spcBef>
                <a:spcPts val="600"/>
              </a:spcBef>
              <a:spcAft>
                <a:spcPts val="0"/>
              </a:spcAft>
              <a:buClr>
                <a:srgbClr val="00C6BB"/>
              </a:buClr>
              <a:buSzPts val="1400"/>
              <a:buFont typeface="Noto Sans Symbols"/>
              <a:buChar char="🞆"/>
              <a:defRPr sz="1400" b="0" i="0" u="none" strike="noStrike" cap="none">
                <a:solidFill>
                  <a:srgbClr val="FFFFFF"/>
                </a:solidFill>
                <a:latin typeface="Century Gothic"/>
                <a:ea typeface="Century Gothic"/>
                <a:cs typeface="Century Gothic"/>
                <a:sym typeface="Century Gothic"/>
              </a:defRPr>
            </a:lvl3pPr>
            <a:lvl4pPr marL="1828800" marR="0" lvl="3" indent="-304800" algn="l" rtl="0">
              <a:spcBef>
                <a:spcPts val="600"/>
              </a:spcBef>
              <a:spcAft>
                <a:spcPts val="0"/>
              </a:spcAft>
              <a:buClr>
                <a:srgbClr val="00C6BB"/>
              </a:buClr>
              <a:buSzPts val="1200"/>
              <a:buFont typeface="Noto Sans Symbols"/>
              <a:buChar char="🞆"/>
              <a:defRPr sz="1200" b="0" i="0" u="none" strike="noStrike" cap="none">
                <a:solidFill>
                  <a:srgbClr val="FFFFFF"/>
                </a:solidFill>
                <a:latin typeface="Century Gothic"/>
                <a:ea typeface="Century Gothic"/>
                <a:cs typeface="Century Gothic"/>
                <a:sym typeface="Century Gothic"/>
              </a:defRPr>
            </a:lvl4pPr>
            <a:lvl5pPr marL="2286000" marR="0" lvl="4" indent="-304800" algn="l" rtl="0">
              <a:spcBef>
                <a:spcPts val="600"/>
              </a:spcBef>
              <a:spcAft>
                <a:spcPts val="0"/>
              </a:spcAft>
              <a:buClr>
                <a:srgbClr val="00C6BB"/>
              </a:buClr>
              <a:buSzPts val="1200"/>
              <a:buFont typeface="Noto Sans Symbols"/>
              <a:buChar char="🞆"/>
              <a:defRPr sz="1200" b="0" i="0" u="none" strike="noStrike" cap="none">
                <a:solidFill>
                  <a:srgbClr val="FFFFFF"/>
                </a:solidFill>
                <a:latin typeface="Century Gothic"/>
                <a:ea typeface="Century Gothic"/>
                <a:cs typeface="Century Gothic"/>
                <a:sym typeface="Century Gothic"/>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25"/>
          <p:cNvSpPr txBox="1">
            <a:spLocks noGrp="1"/>
          </p:cNvSpPr>
          <p:nvPr>
            <p:ph type="ftr" idx="11"/>
          </p:nvPr>
        </p:nvSpPr>
        <p:spPr>
          <a:xfrm>
            <a:off x="450850" y="6042025"/>
            <a:ext cx="8645525"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25"/>
          <p:cNvSpPr txBox="1">
            <a:spLocks noGrp="1"/>
          </p:cNvSpPr>
          <p:nvPr>
            <p:ph type="dt" idx="10"/>
          </p:nvPr>
        </p:nvSpPr>
        <p:spPr>
          <a:xfrm>
            <a:off x="9334500" y="6042025"/>
            <a:ext cx="1344612" cy="365125"/>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SzPts val="1400"/>
              <a:buNone/>
              <a:defRPr sz="900" b="0" i="0" u="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25"/>
          <p:cNvSpPr txBox="1">
            <a:spLocks noGrp="1"/>
          </p:cNvSpPr>
          <p:nvPr>
            <p:ph type="sldNum" idx="12"/>
          </p:nvPr>
        </p:nvSpPr>
        <p:spPr>
          <a:xfrm>
            <a:off x="10679112" y="5916612"/>
            <a:ext cx="1062037" cy="490537"/>
          </a:xfrm>
          <a:prstGeom prst="rect">
            <a:avLst/>
          </a:prstGeom>
          <a:noFill/>
          <a:ln>
            <a:noFill/>
          </a:ln>
        </p:spPr>
        <p:txBody>
          <a:bodyPr spcFirstLastPara="1" wrap="square" lIns="91425" tIns="45700" rIns="91425" bIns="10775" anchor="b" anchorCtr="0">
            <a:noAutofit/>
          </a:bodyPr>
          <a:lstStyle>
            <a:lvl1pPr marL="0" marR="0" lvl="0"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
        <p:cNvGrpSpPr/>
        <p:nvPr/>
      </p:nvGrpSpPr>
      <p:grpSpPr>
        <a:xfrm>
          <a:off x="0" y="0"/>
          <a:ext cx="0" cy="0"/>
          <a:chOff x="0" y="0"/>
          <a:chExt cx="0" cy="0"/>
        </a:xfrm>
      </p:grpSpPr>
      <p:sp>
        <p:nvSpPr>
          <p:cNvPr id="61" name="Google Shape;61;p28"/>
          <p:cNvSpPr/>
          <p:nvPr/>
        </p:nvSpPr>
        <p:spPr>
          <a:xfrm>
            <a:off x="0" y="0"/>
            <a:ext cx="12191996" cy="5203822"/>
          </a:xfrm>
          <a:custGeom>
            <a:avLst/>
            <a:gdLst/>
            <a:ahLst/>
            <a:cxnLst/>
            <a:rect l="l" t="t" r="r" b="b"/>
            <a:pathLst>
              <a:path w="5760" h="3278" extrusionOk="0">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blipFill rotWithShape="1">
            <a:blip r:embed="rId3">
              <a:alphaModFix/>
            </a:blip>
            <a:tile tx="0" ty="0" sx="101135" sy="101135" flip="none" algn="tl"/>
          </a:blipFill>
          <a:ln w="9525" cap="rnd" cmpd="sng">
            <a:solidFill>
              <a:srgbClr val="00C6BB"/>
            </a:solidFill>
            <a:prstDash val="solid"/>
            <a:miter lim="8000"/>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 name="Google Shape;62;p28"/>
          <p:cNvSpPr txBox="1">
            <a:spLocks noGrp="1"/>
          </p:cNvSpPr>
          <p:nvPr>
            <p:ph type="title"/>
          </p:nvPr>
        </p:nvSpPr>
        <p:spPr>
          <a:xfrm>
            <a:off x="809625" y="447675"/>
            <a:ext cx="10572750" cy="969962"/>
          </a:xfrm>
          <a:prstGeom prst="rect">
            <a:avLst/>
          </a:prstGeom>
          <a:noFill/>
          <a:ln>
            <a:noFill/>
          </a:ln>
          <a:effectLst>
            <a:outerShdw blurRad="63500">
              <a:srgbClr val="000000">
                <a:alpha val="59607"/>
              </a:srgbClr>
            </a:outerShdw>
          </a:effectLst>
        </p:spPr>
        <p:txBody>
          <a:bodyPr spcFirstLastPara="1" wrap="square" lIns="91425" tIns="45700" rIns="91425" bIns="45700" anchor="b" anchorCtr="0">
            <a:noAutofit/>
          </a:bodyPr>
          <a:lstStyle>
            <a:lvl1pPr marR="0" lvl="0"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2pPr>
            <a:lvl3pPr marR="0" lvl="2"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3pPr>
            <a:lvl4pPr marR="0" lvl="3"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4pPr>
            <a:lvl5pPr marR="0" lvl="4"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5pPr>
            <a:lvl6pPr marR="0" lvl="5"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6pPr>
            <a:lvl7pPr marR="0" lvl="6"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7pPr>
            <a:lvl8pPr marR="0" lvl="7"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8pPr>
            <a:lvl9pPr marR="0" lvl="8"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9pPr>
          </a:lstStyle>
          <a:p>
            <a:endParaRPr/>
          </a:p>
        </p:txBody>
      </p:sp>
      <p:sp>
        <p:nvSpPr>
          <p:cNvPr id="63" name="Google Shape;63;p28"/>
          <p:cNvSpPr txBox="1">
            <a:spLocks noGrp="1"/>
          </p:cNvSpPr>
          <p:nvPr>
            <p:ph type="body" idx="1"/>
          </p:nvPr>
        </p:nvSpPr>
        <p:spPr>
          <a:xfrm>
            <a:off x="809625" y="2184400"/>
            <a:ext cx="10563225" cy="3675062"/>
          </a:xfrm>
          <a:prstGeom prst="rect">
            <a:avLst/>
          </a:prstGeom>
          <a:noFill/>
          <a:ln>
            <a:noFill/>
          </a:ln>
          <a:effectLst>
            <a:outerShdw blurRad="63500">
              <a:srgbClr val="000000">
                <a:alpha val="39607"/>
              </a:srgbClr>
            </a:outerShdw>
          </a:effectLst>
        </p:spPr>
        <p:txBody>
          <a:bodyPr spcFirstLastPara="1" wrap="square" lIns="91425" tIns="45700" rIns="91425" bIns="45700" anchor="ctr" anchorCtr="0">
            <a:noAutofit/>
          </a:bodyPr>
          <a:lstStyle>
            <a:lvl1pPr marL="457200" marR="0" lvl="0" indent="-342900" algn="l" rtl="0">
              <a:spcBef>
                <a:spcPts val="400"/>
              </a:spcBef>
              <a:spcAft>
                <a:spcPts val="0"/>
              </a:spcAft>
              <a:buClr>
                <a:srgbClr val="00C6BB"/>
              </a:buClr>
              <a:buSzPts val="1800"/>
              <a:buFont typeface="Noto Sans Symbols"/>
              <a:buChar char="🞆"/>
              <a:defRPr sz="1800" b="0" i="0" u="none" strike="noStrike" cap="none">
                <a:solidFill>
                  <a:srgbClr val="FFFFFF"/>
                </a:solidFill>
                <a:latin typeface="Century Gothic"/>
                <a:ea typeface="Century Gothic"/>
                <a:cs typeface="Century Gothic"/>
                <a:sym typeface="Century Gothic"/>
              </a:defRPr>
            </a:lvl1pPr>
            <a:lvl2pPr marL="914400" marR="0" lvl="1" indent="-330200" algn="l" rtl="0">
              <a:spcBef>
                <a:spcPts val="600"/>
              </a:spcBef>
              <a:spcAft>
                <a:spcPts val="0"/>
              </a:spcAft>
              <a:buClr>
                <a:srgbClr val="00C6BB"/>
              </a:buClr>
              <a:buSzPts val="1600"/>
              <a:buFont typeface="Noto Sans Symbols"/>
              <a:buChar char="🞆"/>
              <a:defRPr sz="1600" b="0" i="0" u="none" strike="noStrike" cap="none">
                <a:solidFill>
                  <a:srgbClr val="FFFFFF"/>
                </a:solidFill>
                <a:latin typeface="Century Gothic"/>
                <a:ea typeface="Century Gothic"/>
                <a:cs typeface="Century Gothic"/>
                <a:sym typeface="Century Gothic"/>
              </a:defRPr>
            </a:lvl2pPr>
            <a:lvl3pPr marL="1371600" marR="0" lvl="2" indent="-317500" algn="l" rtl="0">
              <a:spcBef>
                <a:spcPts val="600"/>
              </a:spcBef>
              <a:spcAft>
                <a:spcPts val="0"/>
              </a:spcAft>
              <a:buClr>
                <a:srgbClr val="00C6BB"/>
              </a:buClr>
              <a:buSzPts val="1400"/>
              <a:buFont typeface="Noto Sans Symbols"/>
              <a:buChar char="🞆"/>
              <a:defRPr sz="1400" b="0" i="0" u="none" strike="noStrike" cap="none">
                <a:solidFill>
                  <a:srgbClr val="FFFFFF"/>
                </a:solidFill>
                <a:latin typeface="Century Gothic"/>
                <a:ea typeface="Century Gothic"/>
                <a:cs typeface="Century Gothic"/>
                <a:sym typeface="Century Gothic"/>
              </a:defRPr>
            </a:lvl3pPr>
            <a:lvl4pPr marL="1828800" marR="0" lvl="3" indent="-304800" algn="l" rtl="0">
              <a:spcBef>
                <a:spcPts val="600"/>
              </a:spcBef>
              <a:spcAft>
                <a:spcPts val="0"/>
              </a:spcAft>
              <a:buClr>
                <a:srgbClr val="00C6BB"/>
              </a:buClr>
              <a:buSzPts val="1200"/>
              <a:buFont typeface="Noto Sans Symbols"/>
              <a:buChar char="🞆"/>
              <a:defRPr sz="1200" b="0" i="0" u="none" strike="noStrike" cap="none">
                <a:solidFill>
                  <a:srgbClr val="FFFFFF"/>
                </a:solidFill>
                <a:latin typeface="Century Gothic"/>
                <a:ea typeface="Century Gothic"/>
                <a:cs typeface="Century Gothic"/>
                <a:sym typeface="Century Gothic"/>
              </a:defRPr>
            </a:lvl4pPr>
            <a:lvl5pPr marL="2286000" marR="0" lvl="4" indent="-304800" algn="l" rtl="0">
              <a:spcBef>
                <a:spcPts val="600"/>
              </a:spcBef>
              <a:spcAft>
                <a:spcPts val="0"/>
              </a:spcAft>
              <a:buClr>
                <a:srgbClr val="00C6BB"/>
              </a:buClr>
              <a:buSzPts val="1200"/>
              <a:buFont typeface="Noto Sans Symbols"/>
              <a:buChar char="🞆"/>
              <a:defRPr sz="1200" b="0" i="0" u="none" strike="noStrike" cap="none">
                <a:solidFill>
                  <a:srgbClr val="FFFFFF"/>
                </a:solidFill>
                <a:latin typeface="Century Gothic"/>
                <a:ea typeface="Century Gothic"/>
                <a:cs typeface="Century Gothic"/>
                <a:sym typeface="Century Gothic"/>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28"/>
          <p:cNvSpPr txBox="1">
            <a:spLocks noGrp="1"/>
          </p:cNvSpPr>
          <p:nvPr>
            <p:ph type="dt" idx="10"/>
          </p:nvPr>
        </p:nvSpPr>
        <p:spPr>
          <a:xfrm>
            <a:off x="9334500" y="6042025"/>
            <a:ext cx="1344612" cy="365125"/>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SzPts val="1400"/>
              <a:buNone/>
              <a:defRPr sz="900" b="0" i="0" u="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8"/>
          <p:cNvSpPr txBox="1">
            <a:spLocks noGrp="1"/>
          </p:cNvSpPr>
          <p:nvPr>
            <p:ph type="ftr" idx="11"/>
          </p:nvPr>
        </p:nvSpPr>
        <p:spPr>
          <a:xfrm>
            <a:off x="450850" y="6042025"/>
            <a:ext cx="8645525"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28"/>
          <p:cNvSpPr txBox="1">
            <a:spLocks noGrp="1"/>
          </p:cNvSpPr>
          <p:nvPr>
            <p:ph type="sldNum" idx="12"/>
          </p:nvPr>
        </p:nvSpPr>
        <p:spPr>
          <a:xfrm>
            <a:off x="10679112" y="5916612"/>
            <a:ext cx="1062037" cy="490537"/>
          </a:xfrm>
          <a:prstGeom prst="rect">
            <a:avLst/>
          </a:prstGeom>
          <a:noFill/>
          <a:ln>
            <a:noFill/>
          </a:ln>
        </p:spPr>
        <p:txBody>
          <a:bodyPr spcFirstLastPara="1" wrap="square" lIns="91425" tIns="45700" rIns="91425" bIns="10775" anchor="b" anchorCtr="0">
            <a:noAutofit/>
          </a:bodyPr>
          <a:lstStyle>
            <a:lvl1pPr marL="0" marR="0" lvl="0"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3"/>
        <p:cNvGrpSpPr/>
        <p:nvPr/>
      </p:nvGrpSpPr>
      <p:grpSpPr>
        <a:xfrm>
          <a:off x="0" y="0"/>
          <a:ext cx="0" cy="0"/>
          <a:chOff x="0" y="0"/>
          <a:chExt cx="0" cy="0"/>
        </a:xfrm>
      </p:grpSpPr>
      <p:sp>
        <p:nvSpPr>
          <p:cNvPr id="74" name="Google Shape;74;p30"/>
          <p:cNvSpPr/>
          <p:nvPr/>
        </p:nvSpPr>
        <p:spPr>
          <a:xfrm>
            <a:off x="0" y="0"/>
            <a:ext cx="12191996" cy="2185992"/>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3">
              <a:alphaModFix/>
            </a:blip>
            <a:tile tx="0" ty="0" sx="101135" sy="101135" flip="none" algn="tl"/>
          </a:blipFill>
          <a:ln w="9525" cap="rnd" cmpd="sng">
            <a:solidFill>
              <a:srgbClr val="00C6BB"/>
            </a:solidFill>
            <a:prstDash val="solid"/>
            <a:miter lim="8000"/>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5" name="Google Shape;75;p30"/>
          <p:cNvSpPr txBox="1">
            <a:spLocks noGrp="1"/>
          </p:cNvSpPr>
          <p:nvPr>
            <p:ph type="title"/>
          </p:nvPr>
        </p:nvSpPr>
        <p:spPr>
          <a:xfrm>
            <a:off x="809625" y="447675"/>
            <a:ext cx="10572750" cy="969962"/>
          </a:xfrm>
          <a:prstGeom prst="rect">
            <a:avLst/>
          </a:prstGeom>
          <a:noFill/>
          <a:ln>
            <a:noFill/>
          </a:ln>
          <a:effectLst>
            <a:outerShdw blurRad="63500">
              <a:srgbClr val="000000">
                <a:alpha val="59607"/>
              </a:srgbClr>
            </a:outerShdw>
          </a:effectLst>
        </p:spPr>
        <p:txBody>
          <a:bodyPr spcFirstLastPara="1" wrap="square" lIns="91425" tIns="45700" rIns="91425" bIns="45700" anchor="b" anchorCtr="0">
            <a:noAutofit/>
          </a:bodyPr>
          <a:lstStyle>
            <a:lvl1pPr marR="0" lvl="0"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2pPr>
            <a:lvl3pPr marR="0" lvl="2"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3pPr>
            <a:lvl4pPr marR="0" lvl="3"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4pPr>
            <a:lvl5pPr marR="0" lvl="4"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5pPr>
            <a:lvl6pPr marR="0" lvl="5"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6pPr>
            <a:lvl7pPr marR="0" lvl="6"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7pPr>
            <a:lvl8pPr marR="0" lvl="7"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8pPr>
            <a:lvl9pPr marR="0" lvl="8"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9pPr>
          </a:lstStyle>
          <a:p>
            <a:endParaRPr/>
          </a:p>
        </p:txBody>
      </p:sp>
      <p:sp>
        <p:nvSpPr>
          <p:cNvPr id="76" name="Google Shape;76;p30"/>
          <p:cNvSpPr txBox="1">
            <a:spLocks noGrp="1"/>
          </p:cNvSpPr>
          <p:nvPr>
            <p:ph type="body" idx="1"/>
          </p:nvPr>
        </p:nvSpPr>
        <p:spPr>
          <a:xfrm>
            <a:off x="809625" y="2184400"/>
            <a:ext cx="10563225" cy="3675062"/>
          </a:xfrm>
          <a:prstGeom prst="rect">
            <a:avLst/>
          </a:prstGeom>
          <a:noFill/>
          <a:ln>
            <a:noFill/>
          </a:ln>
          <a:effectLst>
            <a:outerShdw blurRad="63500">
              <a:srgbClr val="000000">
                <a:alpha val="39607"/>
              </a:srgbClr>
            </a:outerShdw>
          </a:effectLst>
        </p:spPr>
        <p:txBody>
          <a:bodyPr spcFirstLastPara="1" wrap="square" lIns="91425" tIns="45700" rIns="91425" bIns="45700" anchor="ctr" anchorCtr="0">
            <a:noAutofit/>
          </a:bodyPr>
          <a:lstStyle>
            <a:lvl1pPr marL="457200" marR="0" lvl="0" indent="-342900" algn="l" rtl="0">
              <a:spcBef>
                <a:spcPts val="400"/>
              </a:spcBef>
              <a:spcAft>
                <a:spcPts val="0"/>
              </a:spcAft>
              <a:buClr>
                <a:srgbClr val="00C6BB"/>
              </a:buClr>
              <a:buSzPts val="1800"/>
              <a:buFont typeface="Noto Sans Symbols"/>
              <a:buChar char="🞆"/>
              <a:defRPr sz="1800" b="0" i="0" u="none" strike="noStrike" cap="none">
                <a:solidFill>
                  <a:srgbClr val="FFFFFF"/>
                </a:solidFill>
                <a:latin typeface="Century Gothic"/>
                <a:ea typeface="Century Gothic"/>
                <a:cs typeface="Century Gothic"/>
                <a:sym typeface="Century Gothic"/>
              </a:defRPr>
            </a:lvl1pPr>
            <a:lvl2pPr marL="914400" marR="0" lvl="1" indent="-330200" algn="l" rtl="0">
              <a:spcBef>
                <a:spcPts val="600"/>
              </a:spcBef>
              <a:spcAft>
                <a:spcPts val="0"/>
              </a:spcAft>
              <a:buClr>
                <a:srgbClr val="00C6BB"/>
              </a:buClr>
              <a:buSzPts val="1600"/>
              <a:buFont typeface="Noto Sans Symbols"/>
              <a:buChar char="🞆"/>
              <a:defRPr sz="1600" b="0" i="0" u="none" strike="noStrike" cap="none">
                <a:solidFill>
                  <a:srgbClr val="FFFFFF"/>
                </a:solidFill>
                <a:latin typeface="Century Gothic"/>
                <a:ea typeface="Century Gothic"/>
                <a:cs typeface="Century Gothic"/>
                <a:sym typeface="Century Gothic"/>
              </a:defRPr>
            </a:lvl2pPr>
            <a:lvl3pPr marL="1371600" marR="0" lvl="2" indent="-317500" algn="l" rtl="0">
              <a:spcBef>
                <a:spcPts val="600"/>
              </a:spcBef>
              <a:spcAft>
                <a:spcPts val="0"/>
              </a:spcAft>
              <a:buClr>
                <a:srgbClr val="00C6BB"/>
              </a:buClr>
              <a:buSzPts val="1400"/>
              <a:buFont typeface="Noto Sans Symbols"/>
              <a:buChar char="🞆"/>
              <a:defRPr sz="1400" b="0" i="0" u="none" strike="noStrike" cap="none">
                <a:solidFill>
                  <a:srgbClr val="FFFFFF"/>
                </a:solidFill>
                <a:latin typeface="Century Gothic"/>
                <a:ea typeface="Century Gothic"/>
                <a:cs typeface="Century Gothic"/>
                <a:sym typeface="Century Gothic"/>
              </a:defRPr>
            </a:lvl3pPr>
            <a:lvl4pPr marL="1828800" marR="0" lvl="3" indent="-304800" algn="l" rtl="0">
              <a:spcBef>
                <a:spcPts val="600"/>
              </a:spcBef>
              <a:spcAft>
                <a:spcPts val="0"/>
              </a:spcAft>
              <a:buClr>
                <a:srgbClr val="00C6BB"/>
              </a:buClr>
              <a:buSzPts val="1200"/>
              <a:buFont typeface="Noto Sans Symbols"/>
              <a:buChar char="🞆"/>
              <a:defRPr sz="1200" b="0" i="0" u="none" strike="noStrike" cap="none">
                <a:solidFill>
                  <a:srgbClr val="FFFFFF"/>
                </a:solidFill>
                <a:latin typeface="Century Gothic"/>
                <a:ea typeface="Century Gothic"/>
                <a:cs typeface="Century Gothic"/>
                <a:sym typeface="Century Gothic"/>
              </a:defRPr>
            </a:lvl4pPr>
            <a:lvl5pPr marL="2286000" marR="0" lvl="4" indent="-304800" algn="l" rtl="0">
              <a:spcBef>
                <a:spcPts val="600"/>
              </a:spcBef>
              <a:spcAft>
                <a:spcPts val="0"/>
              </a:spcAft>
              <a:buClr>
                <a:srgbClr val="00C6BB"/>
              </a:buClr>
              <a:buSzPts val="1200"/>
              <a:buFont typeface="Noto Sans Symbols"/>
              <a:buChar char="🞆"/>
              <a:defRPr sz="1200" b="0" i="0" u="none" strike="noStrike" cap="none">
                <a:solidFill>
                  <a:srgbClr val="FFFFFF"/>
                </a:solidFill>
                <a:latin typeface="Century Gothic"/>
                <a:ea typeface="Century Gothic"/>
                <a:cs typeface="Century Gothic"/>
                <a:sym typeface="Century Gothic"/>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30"/>
          <p:cNvSpPr txBox="1">
            <a:spLocks noGrp="1"/>
          </p:cNvSpPr>
          <p:nvPr>
            <p:ph type="dt" idx="10"/>
          </p:nvPr>
        </p:nvSpPr>
        <p:spPr>
          <a:xfrm>
            <a:off x="9334500" y="6042025"/>
            <a:ext cx="1344612" cy="365125"/>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SzPts val="1400"/>
              <a:buNone/>
              <a:defRPr sz="900" b="0" i="0" u="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30"/>
          <p:cNvSpPr txBox="1">
            <a:spLocks noGrp="1"/>
          </p:cNvSpPr>
          <p:nvPr>
            <p:ph type="ftr" idx="11"/>
          </p:nvPr>
        </p:nvSpPr>
        <p:spPr>
          <a:xfrm>
            <a:off x="450850" y="6042025"/>
            <a:ext cx="8645525"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30"/>
          <p:cNvSpPr txBox="1">
            <a:spLocks noGrp="1"/>
          </p:cNvSpPr>
          <p:nvPr>
            <p:ph type="sldNum" idx="12"/>
          </p:nvPr>
        </p:nvSpPr>
        <p:spPr>
          <a:xfrm>
            <a:off x="10679112" y="5916612"/>
            <a:ext cx="1062037" cy="490537"/>
          </a:xfrm>
          <a:prstGeom prst="rect">
            <a:avLst/>
          </a:prstGeom>
          <a:noFill/>
          <a:ln>
            <a:noFill/>
          </a:ln>
        </p:spPr>
        <p:txBody>
          <a:bodyPr spcFirstLastPara="1" wrap="square" lIns="91425" tIns="45700" rIns="91425" bIns="10775" anchor="b" anchorCtr="0">
            <a:noAutofit/>
          </a:bodyPr>
          <a:lstStyle>
            <a:lvl1pPr marL="0" marR="0" lvl="0"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7"/>
        <p:cNvGrpSpPr/>
        <p:nvPr/>
      </p:nvGrpSpPr>
      <p:grpSpPr>
        <a:xfrm>
          <a:off x="0" y="0"/>
          <a:ext cx="0" cy="0"/>
          <a:chOff x="0" y="0"/>
          <a:chExt cx="0" cy="0"/>
        </a:xfrm>
      </p:grpSpPr>
      <p:sp>
        <p:nvSpPr>
          <p:cNvPr id="88" name="Google Shape;88;p32"/>
          <p:cNvSpPr/>
          <p:nvPr/>
        </p:nvSpPr>
        <p:spPr>
          <a:xfrm>
            <a:off x="0" y="0"/>
            <a:ext cx="12191996" cy="2185992"/>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3">
              <a:alphaModFix/>
            </a:blip>
            <a:tile tx="0" ty="0" sx="101135" sy="101135" flip="none" algn="tl"/>
          </a:blipFill>
          <a:ln w="9525" cap="rnd" cmpd="sng">
            <a:solidFill>
              <a:srgbClr val="00C6BB"/>
            </a:solidFill>
            <a:prstDash val="solid"/>
            <a:miter lim="8000"/>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 name="Google Shape;89;p32"/>
          <p:cNvSpPr txBox="1">
            <a:spLocks noGrp="1"/>
          </p:cNvSpPr>
          <p:nvPr>
            <p:ph type="title"/>
          </p:nvPr>
        </p:nvSpPr>
        <p:spPr>
          <a:xfrm>
            <a:off x="809625" y="447675"/>
            <a:ext cx="10572750" cy="969962"/>
          </a:xfrm>
          <a:prstGeom prst="rect">
            <a:avLst/>
          </a:prstGeom>
          <a:noFill/>
          <a:ln>
            <a:noFill/>
          </a:ln>
          <a:effectLst>
            <a:outerShdw blurRad="63500">
              <a:srgbClr val="000000">
                <a:alpha val="59607"/>
              </a:srgbClr>
            </a:outerShdw>
          </a:effectLst>
        </p:spPr>
        <p:txBody>
          <a:bodyPr spcFirstLastPara="1" wrap="square" lIns="91425" tIns="45700" rIns="91425" bIns="45700" anchor="b" anchorCtr="0">
            <a:noAutofit/>
          </a:bodyPr>
          <a:lstStyle>
            <a:lvl1pPr marR="0" lvl="0"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2pPr>
            <a:lvl3pPr marR="0" lvl="2"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3pPr>
            <a:lvl4pPr marR="0" lvl="3"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4pPr>
            <a:lvl5pPr marR="0" lvl="4"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5pPr>
            <a:lvl6pPr marR="0" lvl="5"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6pPr>
            <a:lvl7pPr marR="0" lvl="6"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7pPr>
            <a:lvl8pPr marR="0" lvl="7"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8pPr>
            <a:lvl9pPr marR="0" lvl="8"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9pPr>
          </a:lstStyle>
          <a:p>
            <a:endParaRPr/>
          </a:p>
        </p:txBody>
      </p:sp>
      <p:sp>
        <p:nvSpPr>
          <p:cNvPr id="90" name="Google Shape;90;p32"/>
          <p:cNvSpPr txBox="1">
            <a:spLocks noGrp="1"/>
          </p:cNvSpPr>
          <p:nvPr>
            <p:ph type="body" idx="1"/>
          </p:nvPr>
        </p:nvSpPr>
        <p:spPr>
          <a:xfrm>
            <a:off x="809625" y="2184400"/>
            <a:ext cx="10563225" cy="3675062"/>
          </a:xfrm>
          <a:prstGeom prst="rect">
            <a:avLst/>
          </a:prstGeom>
          <a:noFill/>
          <a:ln>
            <a:noFill/>
          </a:ln>
          <a:effectLst>
            <a:outerShdw blurRad="63500">
              <a:srgbClr val="000000">
                <a:alpha val="39607"/>
              </a:srgbClr>
            </a:outerShdw>
          </a:effectLst>
        </p:spPr>
        <p:txBody>
          <a:bodyPr spcFirstLastPara="1" wrap="square" lIns="91425" tIns="45700" rIns="91425" bIns="45700" anchor="ctr" anchorCtr="0">
            <a:noAutofit/>
          </a:bodyPr>
          <a:lstStyle>
            <a:lvl1pPr marL="457200" marR="0" lvl="0" indent="-342900" algn="l" rtl="0">
              <a:spcBef>
                <a:spcPts val="400"/>
              </a:spcBef>
              <a:spcAft>
                <a:spcPts val="0"/>
              </a:spcAft>
              <a:buClr>
                <a:srgbClr val="00C6BB"/>
              </a:buClr>
              <a:buSzPts val="1800"/>
              <a:buFont typeface="Noto Sans Symbols"/>
              <a:buChar char="🞆"/>
              <a:defRPr sz="1800" b="0" i="0" u="none" strike="noStrike" cap="none">
                <a:solidFill>
                  <a:srgbClr val="FFFFFF"/>
                </a:solidFill>
                <a:latin typeface="Century Gothic"/>
                <a:ea typeface="Century Gothic"/>
                <a:cs typeface="Century Gothic"/>
                <a:sym typeface="Century Gothic"/>
              </a:defRPr>
            </a:lvl1pPr>
            <a:lvl2pPr marL="914400" marR="0" lvl="1" indent="-330200" algn="l" rtl="0">
              <a:spcBef>
                <a:spcPts val="600"/>
              </a:spcBef>
              <a:spcAft>
                <a:spcPts val="0"/>
              </a:spcAft>
              <a:buClr>
                <a:srgbClr val="00C6BB"/>
              </a:buClr>
              <a:buSzPts val="1600"/>
              <a:buFont typeface="Noto Sans Symbols"/>
              <a:buChar char="🞆"/>
              <a:defRPr sz="1600" b="0" i="0" u="none" strike="noStrike" cap="none">
                <a:solidFill>
                  <a:srgbClr val="FFFFFF"/>
                </a:solidFill>
                <a:latin typeface="Century Gothic"/>
                <a:ea typeface="Century Gothic"/>
                <a:cs typeface="Century Gothic"/>
                <a:sym typeface="Century Gothic"/>
              </a:defRPr>
            </a:lvl2pPr>
            <a:lvl3pPr marL="1371600" marR="0" lvl="2" indent="-317500" algn="l" rtl="0">
              <a:spcBef>
                <a:spcPts val="600"/>
              </a:spcBef>
              <a:spcAft>
                <a:spcPts val="0"/>
              </a:spcAft>
              <a:buClr>
                <a:srgbClr val="00C6BB"/>
              </a:buClr>
              <a:buSzPts val="1400"/>
              <a:buFont typeface="Noto Sans Symbols"/>
              <a:buChar char="🞆"/>
              <a:defRPr sz="1400" b="0" i="0" u="none" strike="noStrike" cap="none">
                <a:solidFill>
                  <a:srgbClr val="FFFFFF"/>
                </a:solidFill>
                <a:latin typeface="Century Gothic"/>
                <a:ea typeface="Century Gothic"/>
                <a:cs typeface="Century Gothic"/>
                <a:sym typeface="Century Gothic"/>
              </a:defRPr>
            </a:lvl3pPr>
            <a:lvl4pPr marL="1828800" marR="0" lvl="3" indent="-304800" algn="l" rtl="0">
              <a:spcBef>
                <a:spcPts val="600"/>
              </a:spcBef>
              <a:spcAft>
                <a:spcPts val="0"/>
              </a:spcAft>
              <a:buClr>
                <a:srgbClr val="00C6BB"/>
              </a:buClr>
              <a:buSzPts val="1200"/>
              <a:buFont typeface="Noto Sans Symbols"/>
              <a:buChar char="🞆"/>
              <a:defRPr sz="1200" b="0" i="0" u="none" strike="noStrike" cap="none">
                <a:solidFill>
                  <a:srgbClr val="FFFFFF"/>
                </a:solidFill>
                <a:latin typeface="Century Gothic"/>
                <a:ea typeface="Century Gothic"/>
                <a:cs typeface="Century Gothic"/>
                <a:sym typeface="Century Gothic"/>
              </a:defRPr>
            </a:lvl4pPr>
            <a:lvl5pPr marL="2286000" marR="0" lvl="4" indent="-304800" algn="l" rtl="0">
              <a:spcBef>
                <a:spcPts val="600"/>
              </a:spcBef>
              <a:spcAft>
                <a:spcPts val="0"/>
              </a:spcAft>
              <a:buClr>
                <a:srgbClr val="00C6BB"/>
              </a:buClr>
              <a:buSzPts val="1200"/>
              <a:buFont typeface="Noto Sans Symbols"/>
              <a:buChar char="🞆"/>
              <a:defRPr sz="1200" b="0" i="0" u="none" strike="noStrike" cap="none">
                <a:solidFill>
                  <a:srgbClr val="FFFFFF"/>
                </a:solidFill>
                <a:latin typeface="Century Gothic"/>
                <a:ea typeface="Century Gothic"/>
                <a:cs typeface="Century Gothic"/>
                <a:sym typeface="Century Gothic"/>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32"/>
          <p:cNvSpPr txBox="1">
            <a:spLocks noGrp="1"/>
          </p:cNvSpPr>
          <p:nvPr>
            <p:ph type="dt" idx="10"/>
          </p:nvPr>
        </p:nvSpPr>
        <p:spPr>
          <a:xfrm>
            <a:off x="9334500" y="6042025"/>
            <a:ext cx="1344612" cy="365125"/>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SzPts val="1400"/>
              <a:buNone/>
              <a:defRPr sz="900" b="0" i="0" u="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32"/>
          <p:cNvSpPr txBox="1">
            <a:spLocks noGrp="1"/>
          </p:cNvSpPr>
          <p:nvPr>
            <p:ph type="ftr" idx="11"/>
          </p:nvPr>
        </p:nvSpPr>
        <p:spPr>
          <a:xfrm>
            <a:off x="450850" y="6042025"/>
            <a:ext cx="8645525"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32"/>
          <p:cNvSpPr txBox="1">
            <a:spLocks noGrp="1"/>
          </p:cNvSpPr>
          <p:nvPr>
            <p:ph type="sldNum" idx="12"/>
          </p:nvPr>
        </p:nvSpPr>
        <p:spPr>
          <a:xfrm>
            <a:off x="10679112" y="5916612"/>
            <a:ext cx="1062037" cy="490537"/>
          </a:xfrm>
          <a:prstGeom prst="rect">
            <a:avLst/>
          </a:prstGeom>
          <a:noFill/>
          <a:ln>
            <a:noFill/>
          </a:ln>
        </p:spPr>
        <p:txBody>
          <a:bodyPr spcFirstLastPara="1" wrap="square" lIns="91425" tIns="45700" rIns="91425" bIns="10775" anchor="b" anchorCtr="0">
            <a:noAutofit/>
          </a:bodyPr>
          <a:lstStyle>
            <a:lvl1pPr marL="0" marR="0" lvl="0"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3"/>
        <p:cNvGrpSpPr/>
        <p:nvPr/>
      </p:nvGrpSpPr>
      <p:grpSpPr>
        <a:xfrm>
          <a:off x="0" y="0"/>
          <a:ext cx="0" cy="0"/>
          <a:chOff x="0" y="0"/>
          <a:chExt cx="0" cy="0"/>
        </a:xfrm>
      </p:grpSpPr>
      <p:sp>
        <p:nvSpPr>
          <p:cNvPr id="104" name="Google Shape;104;p34"/>
          <p:cNvSpPr/>
          <p:nvPr/>
        </p:nvSpPr>
        <p:spPr>
          <a:xfrm>
            <a:off x="1073148" y="446090"/>
            <a:ext cx="3547533" cy="1814654"/>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3">
              <a:alphaModFix/>
            </a:blip>
            <a:tile tx="0" ty="0" sx="101135" sy="101135" flip="none" algn="tl"/>
          </a:blipFill>
          <a:ln w="9525" cap="rnd" cmpd="sng">
            <a:solidFill>
              <a:srgbClr val="00C6BB"/>
            </a:solidFill>
            <a:prstDash val="solid"/>
            <a:miter lim="8000"/>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5" name="Google Shape;105;p34"/>
          <p:cNvSpPr txBox="1">
            <a:spLocks noGrp="1"/>
          </p:cNvSpPr>
          <p:nvPr>
            <p:ph type="title"/>
          </p:nvPr>
        </p:nvSpPr>
        <p:spPr>
          <a:xfrm>
            <a:off x="809625" y="447675"/>
            <a:ext cx="10572750" cy="969962"/>
          </a:xfrm>
          <a:prstGeom prst="rect">
            <a:avLst/>
          </a:prstGeom>
          <a:noFill/>
          <a:ln>
            <a:noFill/>
          </a:ln>
          <a:effectLst>
            <a:outerShdw blurRad="63500">
              <a:srgbClr val="000000">
                <a:alpha val="59607"/>
              </a:srgbClr>
            </a:outerShdw>
          </a:effectLst>
        </p:spPr>
        <p:txBody>
          <a:bodyPr spcFirstLastPara="1" wrap="square" lIns="91425" tIns="45700" rIns="91425" bIns="45700" anchor="b" anchorCtr="0">
            <a:noAutofit/>
          </a:bodyPr>
          <a:lstStyle>
            <a:lvl1pPr marR="0" lvl="0"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2pPr>
            <a:lvl3pPr marR="0" lvl="2"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3pPr>
            <a:lvl4pPr marR="0" lvl="3"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4pPr>
            <a:lvl5pPr marR="0" lvl="4"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5pPr>
            <a:lvl6pPr marR="0" lvl="5"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6pPr>
            <a:lvl7pPr marR="0" lvl="6"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7pPr>
            <a:lvl8pPr marR="0" lvl="7"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8pPr>
            <a:lvl9pPr marR="0" lvl="8"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9pPr>
          </a:lstStyle>
          <a:p>
            <a:endParaRPr/>
          </a:p>
        </p:txBody>
      </p:sp>
      <p:sp>
        <p:nvSpPr>
          <p:cNvPr id="106" name="Google Shape;106;p34"/>
          <p:cNvSpPr txBox="1">
            <a:spLocks noGrp="1"/>
          </p:cNvSpPr>
          <p:nvPr>
            <p:ph type="body" idx="1"/>
          </p:nvPr>
        </p:nvSpPr>
        <p:spPr>
          <a:xfrm>
            <a:off x="809625" y="2184400"/>
            <a:ext cx="10563225" cy="3675062"/>
          </a:xfrm>
          <a:prstGeom prst="rect">
            <a:avLst/>
          </a:prstGeom>
          <a:noFill/>
          <a:ln>
            <a:noFill/>
          </a:ln>
          <a:effectLst>
            <a:outerShdw blurRad="63500">
              <a:srgbClr val="000000">
                <a:alpha val="39607"/>
              </a:srgbClr>
            </a:outerShdw>
          </a:effectLst>
        </p:spPr>
        <p:txBody>
          <a:bodyPr spcFirstLastPara="1" wrap="square" lIns="91425" tIns="45700" rIns="91425" bIns="45700" anchor="ctr" anchorCtr="0">
            <a:noAutofit/>
          </a:bodyPr>
          <a:lstStyle>
            <a:lvl1pPr marL="457200" marR="0" lvl="0" indent="-342900" algn="l" rtl="0">
              <a:spcBef>
                <a:spcPts val="400"/>
              </a:spcBef>
              <a:spcAft>
                <a:spcPts val="0"/>
              </a:spcAft>
              <a:buClr>
                <a:srgbClr val="00C6BB"/>
              </a:buClr>
              <a:buSzPts val="1800"/>
              <a:buFont typeface="Noto Sans Symbols"/>
              <a:buChar char="🞆"/>
              <a:defRPr sz="1800" b="0" i="0" u="none" strike="noStrike" cap="none">
                <a:solidFill>
                  <a:srgbClr val="FFFFFF"/>
                </a:solidFill>
                <a:latin typeface="Century Gothic"/>
                <a:ea typeface="Century Gothic"/>
                <a:cs typeface="Century Gothic"/>
                <a:sym typeface="Century Gothic"/>
              </a:defRPr>
            </a:lvl1pPr>
            <a:lvl2pPr marL="914400" marR="0" lvl="1" indent="-330200" algn="l" rtl="0">
              <a:spcBef>
                <a:spcPts val="600"/>
              </a:spcBef>
              <a:spcAft>
                <a:spcPts val="0"/>
              </a:spcAft>
              <a:buClr>
                <a:srgbClr val="00C6BB"/>
              </a:buClr>
              <a:buSzPts val="1600"/>
              <a:buFont typeface="Noto Sans Symbols"/>
              <a:buChar char="🞆"/>
              <a:defRPr sz="1600" b="0" i="0" u="none" strike="noStrike" cap="none">
                <a:solidFill>
                  <a:srgbClr val="FFFFFF"/>
                </a:solidFill>
                <a:latin typeface="Century Gothic"/>
                <a:ea typeface="Century Gothic"/>
                <a:cs typeface="Century Gothic"/>
                <a:sym typeface="Century Gothic"/>
              </a:defRPr>
            </a:lvl2pPr>
            <a:lvl3pPr marL="1371600" marR="0" lvl="2" indent="-317500" algn="l" rtl="0">
              <a:spcBef>
                <a:spcPts val="600"/>
              </a:spcBef>
              <a:spcAft>
                <a:spcPts val="0"/>
              </a:spcAft>
              <a:buClr>
                <a:srgbClr val="00C6BB"/>
              </a:buClr>
              <a:buSzPts val="1400"/>
              <a:buFont typeface="Noto Sans Symbols"/>
              <a:buChar char="🞆"/>
              <a:defRPr sz="1400" b="0" i="0" u="none" strike="noStrike" cap="none">
                <a:solidFill>
                  <a:srgbClr val="FFFFFF"/>
                </a:solidFill>
                <a:latin typeface="Century Gothic"/>
                <a:ea typeface="Century Gothic"/>
                <a:cs typeface="Century Gothic"/>
                <a:sym typeface="Century Gothic"/>
              </a:defRPr>
            </a:lvl3pPr>
            <a:lvl4pPr marL="1828800" marR="0" lvl="3" indent="-304800" algn="l" rtl="0">
              <a:spcBef>
                <a:spcPts val="600"/>
              </a:spcBef>
              <a:spcAft>
                <a:spcPts val="0"/>
              </a:spcAft>
              <a:buClr>
                <a:srgbClr val="00C6BB"/>
              </a:buClr>
              <a:buSzPts val="1200"/>
              <a:buFont typeface="Noto Sans Symbols"/>
              <a:buChar char="🞆"/>
              <a:defRPr sz="1200" b="0" i="0" u="none" strike="noStrike" cap="none">
                <a:solidFill>
                  <a:srgbClr val="FFFFFF"/>
                </a:solidFill>
                <a:latin typeface="Century Gothic"/>
                <a:ea typeface="Century Gothic"/>
                <a:cs typeface="Century Gothic"/>
                <a:sym typeface="Century Gothic"/>
              </a:defRPr>
            </a:lvl4pPr>
            <a:lvl5pPr marL="2286000" marR="0" lvl="4" indent="-304800" algn="l" rtl="0">
              <a:spcBef>
                <a:spcPts val="600"/>
              </a:spcBef>
              <a:spcAft>
                <a:spcPts val="0"/>
              </a:spcAft>
              <a:buClr>
                <a:srgbClr val="00C6BB"/>
              </a:buClr>
              <a:buSzPts val="1200"/>
              <a:buFont typeface="Noto Sans Symbols"/>
              <a:buChar char="🞆"/>
              <a:defRPr sz="1200" b="0" i="0" u="none" strike="noStrike" cap="none">
                <a:solidFill>
                  <a:srgbClr val="FFFFFF"/>
                </a:solidFill>
                <a:latin typeface="Century Gothic"/>
                <a:ea typeface="Century Gothic"/>
                <a:cs typeface="Century Gothic"/>
                <a:sym typeface="Century Gothic"/>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34"/>
          <p:cNvSpPr txBox="1">
            <a:spLocks noGrp="1"/>
          </p:cNvSpPr>
          <p:nvPr>
            <p:ph type="dt" idx="10"/>
          </p:nvPr>
        </p:nvSpPr>
        <p:spPr>
          <a:xfrm>
            <a:off x="9334500" y="6042025"/>
            <a:ext cx="1344612" cy="365125"/>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SzPts val="1400"/>
              <a:buNone/>
              <a:defRPr sz="900" b="0" i="0" u="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34"/>
          <p:cNvSpPr txBox="1">
            <a:spLocks noGrp="1"/>
          </p:cNvSpPr>
          <p:nvPr>
            <p:ph type="ftr" idx="11"/>
          </p:nvPr>
        </p:nvSpPr>
        <p:spPr>
          <a:xfrm>
            <a:off x="450850" y="6042025"/>
            <a:ext cx="8645525"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34"/>
          <p:cNvSpPr txBox="1">
            <a:spLocks noGrp="1"/>
          </p:cNvSpPr>
          <p:nvPr>
            <p:ph type="sldNum" idx="12"/>
          </p:nvPr>
        </p:nvSpPr>
        <p:spPr>
          <a:xfrm>
            <a:off x="10679112" y="5916612"/>
            <a:ext cx="1062037" cy="490537"/>
          </a:xfrm>
          <a:prstGeom prst="rect">
            <a:avLst/>
          </a:prstGeom>
          <a:noFill/>
          <a:ln>
            <a:noFill/>
          </a:ln>
        </p:spPr>
        <p:txBody>
          <a:bodyPr spcFirstLastPara="1" wrap="square" lIns="91425" tIns="45700" rIns="91425" bIns="10775" anchor="b" anchorCtr="0">
            <a:noAutofit/>
          </a:bodyPr>
          <a:lstStyle>
            <a:lvl1pPr marL="0" marR="0" lvl="0"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7"/>
        <p:cNvGrpSpPr/>
        <p:nvPr/>
      </p:nvGrpSpPr>
      <p:grpSpPr>
        <a:xfrm>
          <a:off x="0" y="0"/>
          <a:ext cx="0" cy="0"/>
          <a:chOff x="0" y="0"/>
          <a:chExt cx="0" cy="0"/>
        </a:xfrm>
      </p:grpSpPr>
      <p:sp>
        <p:nvSpPr>
          <p:cNvPr id="118" name="Google Shape;118;p36"/>
          <p:cNvSpPr txBox="1">
            <a:spLocks noGrp="1"/>
          </p:cNvSpPr>
          <p:nvPr>
            <p:ph type="title"/>
          </p:nvPr>
        </p:nvSpPr>
        <p:spPr>
          <a:xfrm>
            <a:off x="809625" y="447675"/>
            <a:ext cx="10572750" cy="969962"/>
          </a:xfrm>
          <a:prstGeom prst="rect">
            <a:avLst/>
          </a:prstGeom>
          <a:noFill/>
          <a:ln>
            <a:noFill/>
          </a:ln>
          <a:effectLst>
            <a:outerShdw blurRad="63500">
              <a:srgbClr val="000000">
                <a:alpha val="59607"/>
              </a:srgbClr>
            </a:outerShdw>
          </a:effectLst>
        </p:spPr>
        <p:txBody>
          <a:bodyPr spcFirstLastPara="1" wrap="square" lIns="91425" tIns="45700" rIns="91425" bIns="45700" anchor="b" anchorCtr="0">
            <a:noAutofit/>
          </a:bodyPr>
          <a:lstStyle>
            <a:lvl1pPr marR="0" lvl="0"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2pPr>
            <a:lvl3pPr marR="0" lvl="2"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3pPr>
            <a:lvl4pPr marR="0" lvl="3"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4pPr>
            <a:lvl5pPr marR="0" lvl="4"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5pPr>
            <a:lvl6pPr marR="0" lvl="5"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6pPr>
            <a:lvl7pPr marR="0" lvl="6"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7pPr>
            <a:lvl8pPr marR="0" lvl="7"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8pPr>
            <a:lvl9pPr marR="0" lvl="8" algn="l" rtl="0">
              <a:spcBef>
                <a:spcPts val="0"/>
              </a:spcBef>
              <a:spcAft>
                <a:spcPts val="0"/>
              </a:spcAft>
              <a:buSzPts val="1400"/>
              <a:buNone/>
              <a:defRPr sz="4000" b="1" i="0" u="none" strike="noStrike" cap="none">
                <a:solidFill>
                  <a:srgbClr val="FEFEFE"/>
                </a:solidFill>
                <a:latin typeface="Century Gothic"/>
                <a:ea typeface="Century Gothic"/>
                <a:cs typeface="Century Gothic"/>
                <a:sym typeface="Century Gothic"/>
              </a:defRPr>
            </a:lvl9pPr>
          </a:lstStyle>
          <a:p>
            <a:endParaRPr/>
          </a:p>
        </p:txBody>
      </p:sp>
      <p:sp>
        <p:nvSpPr>
          <p:cNvPr id="119" name="Google Shape;119;p36"/>
          <p:cNvSpPr txBox="1">
            <a:spLocks noGrp="1"/>
          </p:cNvSpPr>
          <p:nvPr>
            <p:ph type="body" idx="1"/>
          </p:nvPr>
        </p:nvSpPr>
        <p:spPr>
          <a:xfrm>
            <a:off x="809625" y="2184400"/>
            <a:ext cx="10563225" cy="3675062"/>
          </a:xfrm>
          <a:prstGeom prst="rect">
            <a:avLst/>
          </a:prstGeom>
          <a:noFill/>
          <a:ln>
            <a:noFill/>
          </a:ln>
          <a:effectLst>
            <a:outerShdw blurRad="63500">
              <a:srgbClr val="000000">
                <a:alpha val="39607"/>
              </a:srgbClr>
            </a:outerShdw>
          </a:effectLst>
        </p:spPr>
        <p:txBody>
          <a:bodyPr spcFirstLastPara="1" wrap="square" lIns="91425" tIns="45700" rIns="91425" bIns="45700" anchor="ctr" anchorCtr="0">
            <a:noAutofit/>
          </a:bodyPr>
          <a:lstStyle>
            <a:lvl1pPr marL="457200" marR="0" lvl="0" indent="-342900" algn="l" rtl="0">
              <a:spcBef>
                <a:spcPts val="400"/>
              </a:spcBef>
              <a:spcAft>
                <a:spcPts val="0"/>
              </a:spcAft>
              <a:buClr>
                <a:srgbClr val="00C6BB"/>
              </a:buClr>
              <a:buSzPts val="1800"/>
              <a:buFont typeface="Noto Sans Symbols"/>
              <a:buChar char="🞆"/>
              <a:defRPr sz="1800" b="0" i="0" u="none" strike="noStrike" cap="none">
                <a:solidFill>
                  <a:srgbClr val="FFFFFF"/>
                </a:solidFill>
                <a:latin typeface="Century Gothic"/>
                <a:ea typeface="Century Gothic"/>
                <a:cs typeface="Century Gothic"/>
                <a:sym typeface="Century Gothic"/>
              </a:defRPr>
            </a:lvl1pPr>
            <a:lvl2pPr marL="914400" marR="0" lvl="1" indent="-330200" algn="l" rtl="0">
              <a:spcBef>
                <a:spcPts val="600"/>
              </a:spcBef>
              <a:spcAft>
                <a:spcPts val="0"/>
              </a:spcAft>
              <a:buClr>
                <a:srgbClr val="00C6BB"/>
              </a:buClr>
              <a:buSzPts val="1600"/>
              <a:buFont typeface="Noto Sans Symbols"/>
              <a:buChar char="🞆"/>
              <a:defRPr sz="1600" b="0" i="0" u="none" strike="noStrike" cap="none">
                <a:solidFill>
                  <a:srgbClr val="FFFFFF"/>
                </a:solidFill>
                <a:latin typeface="Century Gothic"/>
                <a:ea typeface="Century Gothic"/>
                <a:cs typeface="Century Gothic"/>
                <a:sym typeface="Century Gothic"/>
              </a:defRPr>
            </a:lvl2pPr>
            <a:lvl3pPr marL="1371600" marR="0" lvl="2" indent="-317500" algn="l" rtl="0">
              <a:spcBef>
                <a:spcPts val="600"/>
              </a:spcBef>
              <a:spcAft>
                <a:spcPts val="0"/>
              </a:spcAft>
              <a:buClr>
                <a:srgbClr val="00C6BB"/>
              </a:buClr>
              <a:buSzPts val="1400"/>
              <a:buFont typeface="Noto Sans Symbols"/>
              <a:buChar char="🞆"/>
              <a:defRPr sz="1400" b="0" i="0" u="none" strike="noStrike" cap="none">
                <a:solidFill>
                  <a:srgbClr val="FFFFFF"/>
                </a:solidFill>
                <a:latin typeface="Century Gothic"/>
                <a:ea typeface="Century Gothic"/>
                <a:cs typeface="Century Gothic"/>
                <a:sym typeface="Century Gothic"/>
              </a:defRPr>
            </a:lvl3pPr>
            <a:lvl4pPr marL="1828800" marR="0" lvl="3" indent="-304800" algn="l" rtl="0">
              <a:spcBef>
                <a:spcPts val="600"/>
              </a:spcBef>
              <a:spcAft>
                <a:spcPts val="0"/>
              </a:spcAft>
              <a:buClr>
                <a:srgbClr val="00C6BB"/>
              </a:buClr>
              <a:buSzPts val="1200"/>
              <a:buFont typeface="Noto Sans Symbols"/>
              <a:buChar char="🞆"/>
              <a:defRPr sz="1200" b="0" i="0" u="none" strike="noStrike" cap="none">
                <a:solidFill>
                  <a:srgbClr val="FFFFFF"/>
                </a:solidFill>
                <a:latin typeface="Century Gothic"/>
                <a:ea typeface="Century Gothic"/>
                <a:cs typeface="Century Gothic"/>
                <a:sym typeface="Century Gothic"/>
              </a:defRPr>
            </a:lvl4pPr>
            <a:lvl5pPr marL="2286000" marR="0" lvl="4" indent="-304800" algn="l" rtl="0">
              <a:spcBef>
                <a:spcPts val="600"/>
              </a:spcBef>
              <a:spcAft>
                <a:spcPts val="0"/>
              </a:spcAft>
              <a:buClr>
                <a:srgbClr val="00C6BB"/>
              </a:buClr>
              <a:buSzPts val="1200"/>
              <a:buFont typeface="Noto Sans Symbols"/>
              <a:buChar char="🞆"/>
              <a:defRPr sz="1200" b="0" i="0" u="none" strike="noStrike" cap="none">
                <a:solidFill>
                  <a:srgbClr val="FFFFFF"/>
                </a:solidFill>
                <a:latin typeface="Century Gothic"/>
                <a:ea typeface="Century Gothic"/>
                <a:cs typeface="Century Gothic"/>
                <a:sym typeface="Century Gothic"/>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36"/>
          <p:cNvSpPr txBox="1">
            <a:spLocks noGrp="1"/>
          </p:cNvSpPr>
          <p:nvPr>
            <p:ph type="dt" idx="10"/>
          </p:nvPr>
        </p:nvSpPr>
        <p:spPr>
          <a:xfrm>
            <a:off x="3886200" y="6042025"/>
            <a:ext cx="976312" cy="365125"/>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SzPts val="1400"/>
              <a:buNone/>
              <a:defRPr sz="900" b="0" i="0" u="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36"/>
          <p:cNvSpPr txBox="1">
            <a:spLocks noGrp="1"/>
          </p:cNvSpPr>
          <p:nvPr>
            <p:ph type="ftr" idx="11"/>
          </p:nvPr>
        </p:nvSpPr>
        <p:spPr>
          <a:xfrm>
            <a:off x="590550" y="6042025"/>
            <a:ext cx="3295650"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36"/>
          <p:cNvSpPr txBox="1">
            <a:spLocks noGrp="1"/>
          </p:cNvSpPr>
          <p:nvPr>
            <p:ph type="sldNum" idx="12"/>
          </p:nvPr>
        </p:nvSpPr>
        <p:spPr>
          <a:xfrm>
            <a:off x="4862512" y="5916612"/>
            <a:ext cx="1062037" cy="490537"/>
          </a:xfrm>
          <a:prstGeom prst="rect">
            <a:avLst/>
          </a:prstGeom>
          <a:noFill/>
          <a:ln>
            <a:noFill/>
          </a:ln>
        </p:spPr>
        <p:txBody>
          <a:bodyPr spcFirstLastPara="1" wrap="square" lIns="91425" tIns="45700" rIns="91425" bIns="10775" anchor="b" anchorCtr="0">
            <a:noAutofit/>
          </a:bodyPr>
          <a:lstStyle>
            <a:lvl1pPr marL="0" marR="0" lvl="0"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C6BB"/>
              </a:buClr>
              <a:buSzPts val="2000"/>
              <a:buFont typeface="Century Gothic"/>
              <a:buNone/>
              <a:defRPr sz="2000" b="0" i="0" u="none">
                <a:solidFill>
                  <a:srgbClr val="00C6BB"/>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civipedia.org/ppdv05042024"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hyperlink" Target="http://slide15.xml" TargetMode="External"/><Relationship Id="rId3" Type="http://schemas.openxmlformats.org/officeDocument/2006/relationships/hyperlink" Target="http://slide3.xml" TargetMode="External"/><Relationship Id="rId7" Type="http://schemas.openxmlformats.org/officeDocument/2006/relationships/hyperlink" Target="http://slide10.x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lide7.xml" TargetMode="External"/><Relationship Id="rId5" Type="http://schemas.openxmlformats.org/officeDocument/2006/relationships/hyperlink" Target="http://slide6.xml" TargetMode="External"/><Relationship Id="rId4" Type="http://schemas.openxmlformats.org/officeDocument/2006/relationships/hyperlink" Target="http://slide4.xml" TargetMode="External"/><Relationship Id="rId9" Type="http://schemas.openxmlformats.org/officeDocument/2006/relationships/hyperlink" Target="http://slide17.x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pactedupouvoirdevivre.fr/proposition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actedupouvoirdevivre.fr/pays-de-la-loire" TargetMode="External"/><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ulran.fr/actualite/pacte-du-pouvoir-de-vivre/" TargetMode="External"/><Relationship Id="rId5" Type="http://schemas.openxmlformats.org/officeDocument/2006/relationships/hyperlink" Target="https://www.pactedupouvoirdevivre.fr/maine-et-loire" TargetMode="External"/><Relationship Id="rId4" Type="http://schemas.openxmlformats.org/officeDocument/2006/relationships/hyperlink" Target="https://www.pactedupouvoirdevivre.fr/vende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6"/>
        <p:cNvGrpSpPr/>
        <p:nvPr/>
      </p:nvGrpSpPr>
      <p:grpSpPr>
        <a:xfrm>
          <a:off x="0" y="0"/>
          <a:ext cx="0" cy="0"/>
          <a:chOff x="0" y="0"/>
          <a:chExt cx="0" cy="0"/>
        </a:xfrm>
      </p:grpSpPr>
      <p:sp>
        <p:nvSpPr>
          <p:cNvPr id="187" name="Google Shape;187;p1"/>
          <p:cNvSpPr txBox="1">
            <a:spLocks noGrp="1"/>
          </p:cNvSpPr>
          <p:nvPr>
            <p:ph type="ctrTitle"/>
          </p:nvPr>
        </p:nvSpPr>
        <p:spPr>
          <a:xfrm>
            <a:off x="809625" y="1449387"/>
            <a:ext cx="10572750" cy="297021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5400"/>
              <a:buFont typeface="Century Gothic"/>
              <a:buNone/>
            </a:pPr>
            <a:r>
              <a:rPr lang="fr-FR" sz="5400" b="1" i="0" u="none">
                <a:solidFill>
                  <a:srgbClr val="FEFEFE"/>
                </a:solidFill>
                <a:latin typeface="Century Gothic"/>
                <a:ea typeface="Century Gothic"/>
                <a:cs typeface="Century Gothic"/>
                <a:sym typeface="Century Gothic"/>
              </a:rPr>
              <a:t>PACTE DU POUVOIR DE VIVRE</a:t>
            </a:r>
            <a:endParaRPr/>
          </a:p>
        </p:txBody>
      </p:sp>
      <p:pic>
        <p:nvPicPr>
          <p:cNvPr id="188" name="Google Shape;188;p1"/>
          <p:cNvPicPr preferRelativeResize="0"/>
          <p:nvPr/>
        </p:nvPicPr>
        <p:blipFill rotWithShape="1">
          <a:blip r:embed="rId3">
            <a:alphaModFix/>
          </a:blip>
          <a:srcRect/>
          <a:stretch/>
        </p:blipFill>
        <p:spPr>
          <a:xfrm>
            <a:off x="1541462" y="5183187"/>
            <a:ext cx="3944937" cy="15827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0"/>
          <p:cNvSpPr txBox="1">
            <a:spLocks noGrp="1"/>
          </p:cNvSpPr>
          <p:nvPr>
            <p:ph type="title"/>
          </p:nvPr>
        </p:nvSpPr>
        <p:spPr>
          <a:xfrm>
            <a:off x="809625" y="447675"/>
            <a:ext cx="10572750" cy="969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FFFFF"/>
              </a:buClr>
              <a:buSzPts val="4000"/>
              <a:buFont typeface="Century Gothic"/>
              <a:buNone/>
            </a:pPr>
            <a:r>
              <a:rPr lang="fr-FR" sz="4000" b="1" i="0" u="none">
                <a:solidFill>
                  <a:srgbClr val="FFFFFF"/>
                </a:solidFill>
                <a:latin typeface="Century Gothic"/>
                <a:ea typeface="Century Gothic"/>
                <a:cs typeface="Century Gothic"/>
                <a:sym typeface="Century Gothic"/>
              </a:rPr>
              <a:t>Les réponses au questionnaire 1/5</a:t>
            </a:r>
            <a:endParaRPr/>
          </a:p>
        </p:txBody>
      </p:sp>
      <p:sp>
        <p:nvSpPr>
          <p:cNvPr id="249" name="Google Shape;249;p10"/>
          <p:cNvSpPr txBox="1"/>
          <p:nvPr/>
        </p:nvSpPr>
        <p:spPr>
          <a:xfrm>
            <a:off x="809625" y="2098675"/>
            <a:ext cx="9780587" cy="4665662"/>
          </a:xfrm>
          <a:prstGeom prst="rect">
            <a:avLst/>
          </a:prstGeom>
          <a:noFill/>
          <a:ln>
            <a:noFill/>
          </a:ln>
        </p:spPr>
        <p:txBody>
          <a:bodyPr spcFirstLastPara="1" wrap="square" lIns="91425" tIns="45700" rIns="91425" bIns="45700" anchor="t" anchorCtr="0">
            <a:spAutoFit/>
          </a:bodyPr>
          <a:lstStyle/>
          <a:p>
            <a:pPr marL="0" marR="0" lvl="0" indent="0" algn="l" rtl="0">
              <a:lnSpc>
                <a:spcPct val="104000"/>
              </a:lnSpc>
              <a:spcBef>
                <a:spcPts val="0"/>
              </a:spcBef>
              <a:spcAft>
                <a:spcPts val="0"/>
              </a:spcAft>
              <a:buClr>
                <a:srgbClr val="000000"/>
              </a:buClr>
              <a:buSzPts val="1800"/>
              <a:buFont typeface="Calibri"/>
              <a:buNone/>
            </a:pPr>
            <a:r>
              <a:rPr lang="fr-FR" sz="1800" b="1" i="0" u="none">
                <a:solidFill>
                  <a:srgbClr val="000000"/>
                </a:solidFill>
                <a:latin typeface="Calibri"/>
                <a:ea typeface="Calibri"/>
                <a:cs typeface="Calibri"/>
                <a:sym typeface="Calibri"/>
              </a:rPr>
              <a:t>Moyens de contact recensés </a:t>
            </a:r>
            <a:r>
              <a:rPr lang="fr-FR" sz="1800" b="0" i="0" u="none">
                <a:solidFill>
                  <a:srgbClr val="000000"/>
                </a:solidFill>
                <a:latin typeface="Calibri"/>
                <a:ea typeface="Calibri"/>
                <a:cs typeface="Calibri"/>
                <a:sym typeface="Calibri"/>
              </a:rPr>
              <a:t>:</a:t>
            </a:r>
            <a:endParaRPr/>
          </a:p>
          <a:p>
            <a:pPr marL="0" marR="0" lvl="0" indent="-114300" algn="l" rtl="0">
              <a:lnSpc>
                <a:spcPct val="104000"/>
              </a:lnSpc>
              <a:spcBef>
                <a:spcPts val="800"/>
              </a:spcBef>
              <a:spcAft>
                <a:spcPts val="0"/>
              </a:spcAft>
              <a:buClr>
                <a:srgbClr val="000000"/>
              </a:buClr>
              <a:buSzPts val="1800"/>
              <a:buFont typeface="Arial"/>
              <a:buChar char="•"/>
            </a:pPr>
            <a:r>
              <a:rPr lang="fr-FR" sz="1800" b="0" i="0" u="none">
                <a:solidFill>
                  <a:srgbClr val="000000"/>
                </a:solidFill>
                <a:latin typeface="Calibri"/>
                <a:ea typeface="Calibri"/>
                <a:cs typeface="Calibri"/>
                <a:sym typeface="Calibri"/>
              </a:rPr>
              <a:t>Bouche à oreille (Fraternité, Emmaüs, CFDT)</a:t>
            </a:r>
            <a:endParaRPr/>
          </a:p>
          <a:p>
            <a:pPr marL="0" marR="0" lvl="0" indent="-114300" algn="l" rtl="0">
              <a:lnSpc>
                <a:spcPct val="104000"/>
              </a:lnSpc>
              <a:spcBef>
                <a:spcPts val="800"/>
              </a:spcBef>
              <a:spcAft>
                <a:spcPts val="0"/>
              </a:spcAft>
              <a:buClr>
                <a:srgbClr val="000000"/>
              </a:buClr>
              <a:buSzPts val="1800"/>
              <a:buFont typeface="Arial"/>
              <a:buChar char="•"/>
            </a:pPr>
            <a:r>
              <a:rPr lang="fr-FR" sz="1800" b="0" i="0" u="none">
                <a:solidFill>
                  <a:srgbClr val="000000"/>
                </a:solidFill>
                <a:latin typeface="Calibri"/>
                <a:ea typeface="Calibri"/>
                <a:cs typeface="Calibri"/>
                <a:sym typeface="Calibri"/>
              </a:rPr>
              <a:t>Accueils et permanences (association Aurore, Job4mi, Sec Pop, CLCV, Cimade, CFDT)</a:t>
            </a:r>
            <a:endParaRPr/>
          </a:p>
          <a:p>
            <a:pPr marL="0" marR="0" lvl="0" indent="-114300" algn="l" rtl="0">
              <a:lnSpc>
                <a:spcPct val="104000"/>
              </a:lnSpc>
              <a:spcBef>
                <a:spcPts val="800"/>
              </a:spcBef>
              <a:spcAft>
                <a:spcPts val="0"/>
              </a:spcAft>
              <a:buClr>
                <a:srgbClr val="000000"/>
              </a:buClr>
              <a:buSzPts val="1800"/>
              <a:buFont typeface="Arial"/>
              <a:buChar char="•"/>
            </a:pPr>
            <a:r>
              <a:rPr lang="fr-FR" sz="1800" b="0" i="0" u="none">
                <a:solidFill>
                  <a:srgbClr val="000000"/>
                </a:solidFill>
                <a:latin typeface="Calibri"/>
                <a:ea typeface="Calibri"/>
                <a:cs typeface="Calibri"/>
                <a:sym typeface="Calibri"/>
              </a:rPr>
              <a:t>Aller vers (solidaribus du Sec Pop, campagnes saisonniers CFDT) et Maraudes (Aurore),</a:t>
            </a:r>
            <a:endParaRPr/>
          </a:p>
          <a:p>
            <a:pPr marL="0" marR="0" lvl="0" indent="-114300" algn="l" rtl="0">
              <a:lnSpc>
                <a:spcPct val="104000"/>
              </a:lnSpc>
              <a:spcBef>
                <a:spcPts val="800"/>
              </a:spcBef>
              <a:spcAft>
                <a:spcPts val="0"/>
              </a:spcAft>
              <a:buClr>
                <a:srgbClr val="000000"/>
              </a:buClr>
              <a:buSzPts val="1800"/>
              <a:buFont typeface="Arial"/>
              <a:buChar char="•"/>
            </a:pPr>
            <a:r>
              <a:rPr lang="fr-FR" sz="1800" b="0" i="0" u="none">
                <a:solidFill>
                  <a:srgbClr val="000000"/>
                </a:solidFill>
                <a:latin typeface="Calibri"/>
                <a:ea typeface="Calibri"/>
                <a:cs typeface="Calibri"/>
                <a:sym typeface="Calibri"/>
              </a:rPr>
              <a:t>Evénements (Université populaire ATD)</a:t>
            </a:r>
            <a:endParaRPr/>
          </a:p>
          <a:p>
            <a:pPr marL="0" marR="0" lvl="0" indent="-114300" algn="l" rtl="0">
              <a:lnSpc>
                <a:spcPct val="104000"/>
              </a:lnSpc>
              <a:spcBef>
                <a:spcPts val="800"/>
              </a:spcBef>
              <a:spcAft>
                <a:spcPts val="0"/>
              </a:spcAft>
              <a:buClr>
                <a:srgbClr val="000000"/>
              </a:buClr>
              <a:buSzPts val="1800"/>
              <a:buFont typeface="Arial"/>
              <a:buChar char="•"/>
            </a:pPr>
            <a:r>
              <a:rPr lang="fr-FR" sz="1800" b="0" i="0" u="none">
                <a:solidFill>
                  <a:srgbClr val="000000"/>
                </a:solidFill>
                <a:latin typeface="Calibri"/>
                <a:ea typeface="Calibri"/>
                <a:cs typeface="Calibri"/>
                <a:sym typeface="Calibri"/>
              </a:rPr>
              <a:t>Réseau (R2S, Fraternité Protestante, Partage 44)</a:t>
            </a:r>
            <a:endParaRPr/>
          </a:p>
          <a:p>
            <a:pPr marL="0" marR="0" lvl="0" indent="-114300" algn="l" rtl="0">
              <a:lnSpc>
                <a:spcPct val="104000"/>
              </a:lnSpc>
              <a:spcBef>
                <a:spcPts val="800"/>
              </a:spcBef>
              <a:spcAft>
                <a:spcPts val="0"/>
              </a:spcAft>
              <a:buClr>
                <a:srgbClr val="000000"/>
              </a:buClr>
              <a:buSzPts val="1800"/>
              <a:buFont typeface="Arial"/>
              <a:buChar char="•"/>
            </a:pPr>
            <a:r>
              <a:rPr lang="fr-FR" sz="1800" b="0" i="0" u="none">
                <a:solidFill>
                  <a:srgbClr val="000000"/>
                </a:solidFill>
                <a:latin typeface="Calibri"/>
                <a:ea typeface="Calibri"/>
                <a:cs typeface="Calibri"/>
                <a:sym typeface="Calibri"/>
              </a:rPr>
              <a:t>Téléphone et Numérique (Sec Pop, Cimade)</a:t>
            </a:r>
            <a:endParaRPr/>
          </a:p>
          <a:p>
            <a:pPr marL="0" marR="0" lvl="0" indent="-114300" algn="l" rtl="0">
              <a:lnSpc>
                <a:spcPct val="104000"/>
              </a:lnSpc>
              <a:spcBef>
                <a:spcPts val="800"/>
              </a:spcBef>
              <a:spcAft>
                <a:spcPts val="0"/>
              </a:spcAft>
              <a:buClr>
                <a:srgbClr val="000000"/>
              </a:buClr>
              <a:buSzPts val="1800"/>
              <a:buFont typeface="Arial"/>
              <a:buChar char="•"/>
            </a:pPr>
            <a:r>
              <a:rPr lang="fr-FR" sz="1800" b="0" i="0" u="none">
                <a:solidFill>
                  <a:srgbClr val="000000"/>
                </a:solidFill>
                <a:latin typeface="Calibri"/>
                <a:ea typeface="Calibri"/>
                <a:cs typeface="Calibri"/>
                <a:sym typeface="Calibri"/>
              </a:rPr>
              <a:t>Pôle Emploi (Job4mi), service SI-SIAO de la préfecture (H&amp;H)</a:t>
            </a:r>
            <a:endParaRPr/>
          </a:p>
          <a:p>
            <a:pPr marL="0" marR="0" lvl="0" indent="-114300" algn="l" rtl="0">
              <a:lnSpc>
                <a:spcPct val="104000"/>
              </a:lnSpc>
              <a:spcBef>
                <a:spcPts val="800"/>
              </a:spcBef>
              <a:spcAft>
                <a:spcPts val="0"/>
              </a:spcAft>
              <a:buClr>
                <a:srgbClr val="000000"/>
              </a:buClr>
              <a:buSzPts val="1800"/>
              <a:buFont typeface="Arial"/>
              <a:buChar char="•"/>
            </a:pPr>
            <a:r>
              <a:rPr lang="fr-FR" sz="1800" b="0" i="0" u="none">
                <a:solidFill>
                  <a:srgbClr val="000000"/>
                </a:solidFill>
                <a:latin typeface="Calibri"/>
                <a:ea typeface="Calibri"/>
                <a:cs typeface="Calibri"/>
                <a:sym typeface="Calibri"/>
              </a:rPr>
              <a:t>Adhérents (mutualité, CFDT)</a:t>
            </a:r>
            <a:endParaRPr/>
          </a:p>
          <a:p>
            <a:pPr marL="0" marR="0" lvl="0" indent="0" algn="l" rtl="0">
              <a:lnSpc>
                <a:spcPct val="104000"/>
              </a:lnSpc>
              <a:spcBef>
                <a:spcPts val="800"/>
              </a:spcBef>
              <a:spcAft>
                <a:spcPts val="0"/>
              </a:spcAft>
              <a:buClr>
                <a:srgbClr val="000000"/>
              </a:buClr>
              <a:buSzPts val="1800"/>
              <a:buFont typeface="Calibri"/>
              <a:buNone/>
            </a:pPr>
            <a:r>
              <a:rPr lang="fr-FR" sz="1800" b="1" i="0" u="none">
                <a:solidFill>
                  <a:srgbClr val="000000"/>
                </a:solidFill>
                <a:latin typeface="Calibri"/>
                <a:ea typeface="Calibri"/>
                <a:cs typeface="Calibri"/>
                <a:sym typeface="Calibri"/>
              </a:rPr>
              <a:t>Idées pour plus de contact : </a:t>
            </a:r>
            <a:endParaRPr/>
          </a:p>
          <a:p>
            <a:pPr marL="0" marR="0" lvl="0" indent="0" algn="l" rtl="0">
              <a:lnSpc>
                <a:spcPct val="104000"/>
              </a:lnSpc>
              <a:spcBef>
                <a:spcPts val="800"/>
              </a:spcBef>
              <a:spcAft>
                <a:spcPts val="0"/>
              </a:spcAft>
              <a:buClr>
                <a:srgbClr val="000000"/>
              </a:buClr>
              <a:buSzPts val="1800"/>
              <a:buFont typeface="Calibri"/>
              <a:buNone/>
            </a:pPr>
            <a:r>
              <a:rPr lang="fr-FR" sz="1800" b="0" i="0" u="none">
                <a:solidFill>
                  <a:srgbClr val="000000"/>
                </a:solidFill>
                <a:latin typeface="Calibri"/>
                <a:ea typeface="Calibri"/>
                <a:cs typeface="Calibri"/>
                <a:sym typeface="Calibri"/>
              </a:rPr>
              <a:t>Augmenter les accueils (Aurore), les lieux de rencontre (CLCV), les permanences (CFDT)</a:t>
            </a:r>
            <a:endParaRPr/>
          </a:p>
          <a:p>
            <a:pPr marL="0" marR="0" lvl="0" indent="0" algn="l" rtl="0">
              <a:lnSpc>
                <a:spcPct val="100000"/>
              </a:lnSpc>
              <a:spcBef>
                <a:spcPts val="800"/>
              </a:spcBef>
              <a:spcAft>
                <a:spcPts val="0"/>
              </a:spcAft>
              <a:buNone/>
            </a:pPr>
            <a:endParaRPr sz="1800" b="0" i="0" u="none">
              <a:solidFill>
                <a:srgbClr val="000000"/>
              </a:solidFill>
              <a:latin typeface="Calibri"/>
              <a:ea typeface="Calibri"/>
              <a:cs typeface="Calibri"/>
              <a:sym typeface="Calibri"/>
            </a:endParaRPr>
          </a:p>
        </p:txBody>
      </p:sp>
      <p:pic>
        <p:nvPicPr>
          <p:cNvPr id="250" name="Google Shape;250;p10" descr="Maison"/>
          <p:cNvPicPr preferRelativeResize="0"/>
          <p:nvPr/>
        </p:nvPicPr>
        <p:blipFill rotWithShape="1">
          <a:blip r:embed="rId3">
            <a:alphaModFix/>
          </a:blip>
          <a:srcRect/>
          <a:stretch/>
        </p:blipFill>
        <p:spPr>
          <a:xfrm>
            <a:off x="10798175" y="5737225"/>
            <a:ext cx="914400" cy="914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1"/>
          <p:cNvSpPr txBox="1">
            <a:spLocks noGrp="1"/>
          </p:cNvSpPr>
          <p:nvPr>
            <p:ph type="title"/>
          </p:nvPr>
        </p:nvSpPr>
        <p:spPr>
          <a:xfrm>
            <a:off x="809625" y="447675"/>
            <a:ext cx="10572750" cy="969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FFFFF"/>
              </a:buClr>
              <a:buSzPts val="4000"/>
              <a:buFont typeface="Century Gothic"/>
              <a:buNone/>
            </a:pPr>
            <a:r>
              <a:rPr lang="fr-FR" sz="4000" b="1" i="0" u="none">
                <a:solidFill>
                  <a:srgbClr val="FFFFFF"/>
                </a:solidFill>
                <a:latin typeface="Century Gothic"/>
                <a:ea typeface="Century Gothic"/>
                <a:cs typeface="Century Gothic"/>
                <a:sym typeface="Century Gothic"/>
              </a:rPr>
              <a:t>Les réponses au questionnaire 2/5</a:t>
            </a:r>
            <a:endParaRPr/>
          </a:p>
        </p:txBody>
      </p:sp>
      <p:sp>
        <p:nvSpPr>
          <p:cNvPr id="256" name="Google Shape;256;p11"/>
          <p:cNvSpPr txBox="1"/>
          <p:nvPr/>
        </p:nvSpPr>
        <p:spPr>
          <a:xfrm>
            <a:off x="3049587" y="3248025"/>
            <a:ext cx="6100762"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Calibri"/>
              <a:buNone/>
            </a:pPr>
            <a:r>
              <a:rPr lang="fr-FR" sz="1800" b="0" i="0" u="none">
                <a:solidFill>
                  <a:srgbClr val="FFFFFF"/>
                </a:solidFill>
                <a:latin typeface="Calibri"/>
                <a:ea typeface="Calibri"/>
                <a:cs typeface="Calibri"/>
                <a:sym typeface="Calibri"/>
              </a:rPr>
              <a:t>Les réponses au questionnaire</a:t>
            </a:r>
            <a:endParaRPr/>
          </a:p>
        </p:txBody>
      </p:sp>
      <p:sp>
        <p:nvSpPr>
          <p:cNvPr id="257" name="Google Shape;257;p11"/>
          <p:cNvSpPr txBox="1"/>
          <p:nvPr/>
        </p:nvSpPr>
        <p:spPr>
          <a:xfrm>
            <a:off x="625475" y="2252662"/>
            <a:ext cx="8524875" cy="4040187"/>
          </a:xfrm>
          <a:prstGeom prst="rect">
            <a:avLst/>
          </a:prstGeom>
          <a:noFill/>
          <a:ln>
            <a:noFill/>
          </a:ln>
        </p:spPr>
        <p:txBody>
          <a:bodyPr spcFirstLastPara="1" wrap="square" lIns="91425" tIns="45700" rIns="91425" bIns="45700" anchor="t" anchorCtr="0">
            <a:spAutoFit/>
          </a:bodyPr>
          <a:lstStyle/>
          <a:p>
            <a:pPr marL="0" marR="0" lvl="0" indent="0" algn="l" rtl="0">
              <a:lnSpc>
                <a:spcPct val="104000"/>
              </a:lnSpc>
              <a:spcBef>
                <a:spcPts val="0"/>
              </a:spcBef>
              <a:spcAft>
                <a:spcPts val="0"/>
              </a:spcAft>
              <a:buClr>
                <a:srgbClr val="000000"/>
              </a:buClr>
              <a:buSzPts val="1800"/>
              <a:buFont typeface="Calibri"/>
              <a:buNone/>
            </a:pPr>
            <a:r>
              <a:rPr lang="fr-FR" sz="1800" b="1" i="0" u="none">
                <a:solidFill>
                  <a:srgbClr val="000000"/>
                </a:solidFill>
                <a:latin typeface="Calibri"/>
                <a:ea typeface="Calibri"/>
                <a:cs typeface="Calibri"/>
                <a:sym typeface="Calibri"/>
              </a:rPr>
              <a:t>OBSTACLES LES PLUS FRÉQUENTS :</a:t>
            </a:r>
            <a:endParaRPr sz="1800" b="0" i="0" u="none">
              <a:solidFill>
                <a:srgbClr val="000000"/>
              </a:solidFill>
              <a:latin typeface="Calibri"/>
              <a:ea typeface="Calibri"/>
              <a:cs typeface="Calibri"/>
              <a:sym typeface="Calibri"/>
            </a:endParaRPr>
          </a:p>
          <a:p>
            <a:pPr marL="0" marR="0" lvl="0" indent="-114300" algn="just" rtl="0">
              <a:lnSpc>
                <a:spcPct val="104000"/>
              </a:lnSpc>
              <a:spcBef>
                <a:spcPts val="800"/>
              </a:spcBef>
              <a:spcAft>
                <a:spcPts val="0"/>
              </a:spcAft>
              <a:buClr>
                <a:srgbClr val="000000"/>
              </a:buClr>
              <a:buSzPts val="1800"/>
              <a:buFont typeface="Arial"/>
              <a:buChar char="•"/>
            </a:pPr>
            <a:r>
              <a:rPr lang="fr-FR" sz="1800" b="1" i="0" u="none">
                <a:solidFill>
                  <a:srgbClr val="000000"/>
                </a:solidFill>
                <a:latin typeface="Calibri"/>
                <a:ea typeface="Calibri"/>
                <a:cs typeface="Calibri"/>
                <a:sym typeface="Calibri"/>
              </a:rPr>
              <a:t>Bureaucratie administrative</a:t>
            </a:r>
            <a:r>
              <a:rPr lang="fr-FR" sz="1800" b="0" i="0" u="none">
                <a:solidFill>
                  <a:srgbClr val="000000"/>
                </a:solidFill>
                <a:latin typeface="Calibri"/>
                <a:ea typeface="Calibri"/>
                <a:cs typeface="Calibri"/>
                <a:sym typeface="Calibri"/>
              </a:rPr>
              <a:t> : demandes impossibles à satisfaire, désintérêt et/ou manque de moyens et de formation des personnels d’accueil, procédures limitant volontairement l’accès aux droits, absence de réponse dans un délai raisonnable, renvoi de services en services.</a:t>
            </a:r>
            <a:endParaRPr/>
          </a:p>
          <a:p>
            <a:pPr marL="0" marR="0" lvl="0" indent="-114300" algn="just" rtl="0">
              <a:lnSpc>
                <a:spcPct val="104000"/>
              </a:lnSpc>
              <a:spcBef>
                <a:spcPts val="800"/>
              </a:spcBef>
              <a:spcAft>
                <a:spcPts val="0"/>
              </a:spcAft>
              <a:buClr>
                <a:srgbClr val="000000"/>
              </a:buClr>
              <a:buSzPts val="1800"/>
              <a:buFont typeface="Arial"/>
              <a:buChar char="•"/>
            </a:pPr>
            <a:r>
              <a:rPr lang="fr-FR" sz="1800" b="1" i="0" u="none">
                <a:solidFill>
                  <a:srgbClr val="000000"/>
                </a:solidFill>
                <a:latin typeface="Calibri"/>
                <a:ea typeface="Calibri"/>
                <a:cs typeface="Calibri"/>
                <a:sym typeface="Calibri"/>
              </a:rPr>
              <a:t>Fracture numérique</a:t>
            </a:r>
            <a:r>
              <a:rPr lang="fr-FR" sz="1800" b="0" i="0" u="none">
                <a:solidFill>
                  <a:srgbClr val="000000"/>
                </a:solidFill>
                <a:latin typeface="Calibri"/>
                <a:ea typeface="Calibri"/>
                <a:cs typeface="Calibri"/>
                <a:sym typeface="Calibri"/>
              </a:rPr>
              <a:t> : bien que beaucoup possèdent un smartphone, l’accès aux droits par internet est un une impasse pour de nombreux demandeurs.</a:t>
            </a:r>
            <a:endParaRPr/>
          </a:p>
          <a:p>
            <a:pPr marL="0" marR="0" lvl="0" indent="-114300" algn="just" rtl="0">
              <a:lnSpc>
                <a:spcPct val="104000"/>
              </a:lnSpc>
              <a:spcBef>
                <a:spcPts val="800"/>
              </a:spcBef>
              <a:spcAft>
                <a:spcPts val="0"/>
              </a:spcAft>
              <a:buClr>
                <a:srgbClr val="000000"/>
              </a:buClr>
              <a:buSzPts val="1800"/>
              <a:buFont typeface="Arial"/>
              <a:buChar char="•"/>
            </a:pPr>
            <a:r>
              <a:rPr lang="fr-FR" sz="1800" b="1" i="0" u="none">
                <a:solidFill>
                  <a:srgbClr val="000000"/>
                </a:solidFill>
                <a:latin typeface="Calibri"/>
                <a:ea typeface="Calibri"/>
                <a:cs typeface="Calibri"/>
                <a:sym typeface="Calibri"/>
              </a:rPr>
              <a:t>Langue </a:t>
            </a:r>
            <a:r>
              <a:rPr lang="fr-FR" sz="1800" b="0" i="0" u="none">
                <a:solidFill>
                  <a:srgbClr val="000000"/>
                </a:solidFill>
                <a:latin typeface="Calibri"/>
                <a:ea typeface="Calibri"/>
                <a:cs typeface="Calibri"/>
                <a:sym typeface="Calibri"/>
              </a:rPr>
              <a:t>– besoin de communiquer en plusieurs langues. C’est un obstacle pour accéder aux droits et/ou trouver du travail</a:t>
            </a:r>
            <a:endParaRPr/>
          </a:p>
          <a:p>
            <a:pPr marL="0" marR="0" lvl="0" indent="-114300" algn="just" rtl="0">
              <a:lnSpc>
                <a:spcPct val="104000"/>
              </a:lnSpc>
              <a:spcBef>
                <a:spcPts val="800"/>
              </a:spcBef>
              <a:spcAft>
                <a:spcPts val="0"/>
              </a:spcAft>
              <a:buClr>
                <a:srgbClr val="000000"/>
              </a:buClr>
              <a:buSzPts val="1800"/>
              <a:buFont typeface="Arial"/>
              <a:buChar char="•"/>
            </a:pPr>
            <a:r>
              <a:rPr lang="fr-FR" sz="1800" b="1" i="0" u="none">
                <a:solidFill>
                  <a:srgbClr val="000000"/>
                </a:solidFill>
                <a:latin typeface="Calibri"/>
                <a:ea typeface="Calibri"/>
                <a:cs typeface="Calibri"/>
                <a:sym typeface="Calibri"/>
              </a:rPr>
              <a:t>Codes culturels</a:t>
            </a:r>
            <a:r>
              <a:rPr lang="fr-FR" sz="1800" b="0" i="0" u="none">
                <a:solidFill>
                  <a:srgbClr val="000000"/>
                </a:solidFill>
                <a:latin typeface="Calibri"/>
                <a:ea typeface="Calibri"/>
                <a:cs typeface="Calibri"/>
                <a:sym typeface="Calibri"/>
              </a:rPr>
              <a:t> – méconnaissance des us et coutumes français.</a:t>
            </a:r>
            <a:endParaRPr/>
          </a:p>
          <a:p>
            <a:pPr marL="0" marR="0" lvl="0" indent="-114300" algn="l" rtl="0">
              <a:lnSpc>
                <a:spcPct val="100000"/>
              </a:lnSpc>
              <a:spcBef>
                <a:spcPts val="800"/>
              </a:spcBef>
              <a:spcAft>
                <a:spcPts val="0"/>
              </a:spcAft>
              <a:buClr>
                <a:srgbClr val="000000"/>
              </a:buClr>
              <a:buSzPts val="1800"/>
              <a:buFont typeface="Arial"/>
              <a:buChar char="•"/>
            </a:pPr>
            <a:r>
              <a:rPr lang="fr-FR" sz="1800" b="1" i="0" u="none">
                <a:solidFill>
                  <a:srgbClr val="000000"/>
                </a:solidFill>
                <a:latin typeface="Calibri"/>
                <a:ea typeface="Calibri"/>
                <a:cs typeface="Calibri"/>
                <a:sym typeface="Calibri"/>
              </a:rPr>
              <a:t>Perte d’autonomie</a:t>
            </a:r>
            <a:r>
              <a:rPr lang="fr-FR" sz="1800" b="0" i="0" u="none">
                <a:solidFill>
                  <a:srgbClr val="000000"/>
                </a:solidFill>
                <a:latin typeface="Calibri"/>
                <a:ea typeface="Calibri"/>
                <a:cs typeface="Calibri"/>
                <a:sym typeface="Calibri"/>
              </a:rPr>
              <a:t> des bénéficiaires potentiels en particulier pour les problèmes de santé. Manque de confiance en soi donc besoin d’aide</a:t>
            </a:r>
            <a:endParaRPr/>
          </a:p>
        </p:txBody>
      </p:sp>
      <p:pic>
        <p:nvPicPr>
          <p:cNvPr id="258" name="Google Shape;258;p11" descr="Maison"/>
          <p:cNvPicPr preferRelativeResize="0"/>
          <p:nvPr/>
        </p:nvPicPr>
        <p:blipFill rotWithShape="1">
          <a:blip r:embed="rId3">
            <a:alphaModFix/>
          </a:blip>
          <a:srcRect/>
          <a:stretch/>
        </p:blipFill>
        <p:spPr>
          <a:xfrm>
            <a:off x="10798175" y="5737225"/>
            <a:ext cx="914400" cy="914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2"/>
          <p:cNvSpPr txBox="1">
            <a:spLocks noGrp="1"/>
          </p:cNvSpPr>
          <p:nvPr>
            <p:ph type="title"/>
          </p:nvPr>
        </p:nvSpPr>
        <p:spPr>
          <a:xfrm>
            <a:off x="809625" y="447675"/>
            <a:ext cx="10572750" cy="969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FFFFF"/>
              </a:buClr>
              <a:buSzPts val="4000"/>
              <a:buFont typeface="Century Gothic"/>
              <a:buNone/>
            </a:pPr>
            <a:r>
              <a:rPr lang="fr-FR" sz="4000" b="1" i="0" u="none">
                <a:solidFill>
                  <a:srgbClr val="FFFFFF"/>
                </a:solidFill>
                <a:latin typeface="Century Gothic"/>
                <a:ea typeface="Century Gothic"/>
                <a:cs typeface="Century Gothic"/>
                <a:sym typeface="Century Gothic"/>
              </a:rPr>
              <a:t>Les réponses au questionnaire 3/5</a:t>
            </a:r>
            <a:endParaRPr/>
          </a:p>
        </p:txBody>
      </p:sp>
      <p:sp>
        <p:nvSpPr>
          <p:cNvPr id="264" name="Google Shape;264;p12"/>
          <p:cNvSpPr txBox="1"/>
          <p:nvPr/>
        </p:nvSpPr>
        <p:spPr>
          <a:xfrm>
            <a:off x="3049587" y="3248025"/>
            <a:ext cx="6100762"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Calibri"/>
              <a:buNone/>
            </a:pPr>
            <a:r>
              <a:rPr lang="fr-FR" sz="1800" b="0" i="0" u="none">
                <a:solidFill>
                  <a:srgbClr val="FFFFFF"/>
                </a:solidFill>
                <a:latin typeface="Calibri"/>
                <a:ea typeface="Calibri"/>
                <a:cs typeface="Calibri"/>
                <a:sym typeface="Calibri"/>
              </a:rPr>
              <a:t>Les réponses au questionnaire</a:t>
            </a:r>
            <a:endParaRPr/>
          </a:p>
        </p:txBody>
      </p:sp>
      <p:sp>
        <p:nvSpPr>
          <p:cNvPr id="265" name="Google Shape;265;p12"/>
          <p:cNvSpPr txBox="1"/>
          <p:nvPr/>
        </p:nvSpPr>
        <p:spPr>
          <a:xfrm>
            <a:off x="625475" y="2252662"/>
            <a:ext cx="8524875" cy="3186112"/>
          </a:xfrm>
          <a:prstGeom prst="rect">
            <a:avLst/>
          </a:prstGeom>
          <a:noFill/>
          <a:ln>
            <a:noFill/>
          </a:ln>
        </p:spPr>
        <p:txBody>
          <a:bodyPr spcFirstLastPara="1" wrap="square" lIns="91425" tIns="45700" rIns="91425" bIns="45700" anchor="t" anchorCtr="0">
            <a:spAutoFit/>
          </a:bodyPr>
          <a:lstStyle/>
          <a:p>
            <a:pPr marL="0" marR="0" lvl="0" indent="0" algn="l" rtl="0">
              <a:lnSpc>
                <a:spcPct val="104000"/>
              </a:lnSpc>
              <a:spcBef>
                <a:spcPts val="0"/>
              </a:spcBef>
              <a:spcAft>
                <a:spcPts val="0"/>
              </a:spcAft>
              <a:buClr>
                <a:srgbClr val="000000"/>
              </a:buClr>
              <a:buSzPts val="1800"/>
              <a:buFont typeface="Calibri"/>
              <a:buNone/>
            </a:pPr>
            <a:r>
              <a:rPr lang="fr-FR" sz="1800" b="1" i="0" u="none">
                <a:solidFill>
                  <a:srgbClr val="000000"/>
                </a:solidFill>
                <a:latin typeface="Calibri"/>
                <a:ea typeface="Calibri"/>
                <a:cs typeface="Calibri"/>
                <a:sym typeface="Calibri"/>
              </a:rPr>
              <a:t>LES MOYENS POUR DÉPASSER LES OBSTACLES :</a:t>
            </a:r>
            <a:endParaRPr sz="1800" b="0" i="0" u="none">
              <a:solidFill>
                <a:srgbClr val="000000"/>
              </a:solidFill>
              <a:latin typeface="Calibri"/>
              <a:ea typeface="Calibri"/>
              <a:cs typeface="Calibri"/>
              <a:sym typeface="Calibri"/>
            </a:endParaRPr>
          </a:p>
          <a:p>
            <a:pPr marL="0" marR="0" lvl="0" indent="-114300" algn="just" rtl="0">
              <a:lnSpc>
                <a:spcPct val="104000"/>
              </a:lnSpc>
              <a:spcBef>
                <a:spcPts val="800"/>
              </a:spcBef>
              <a:spcAft>
                <a:spcPts val="0"/>
              </a:spcAft>
              <a:buClr>
                <a:srgbClr val="000000"/>
              </a:buClr>
              <a:buSzPts val="1800"/>
              <a:buFont typeface="Arial"/>
              <a:buChar char="•"/>
            </a:pPr>
            <a:r>
              <a:rPr lang="fr-FR" sz="1800" b="0" i="0" u="none">
                <a:solidFill>
                  <a:srgbClr val="000000"/>
                </a:solidFill>
                <a:latin typeface="Calibri"/>
                <a:ea typeface="Calibri"/>
                <a:cs typeface="Calibri"/>
                <a:sym typeface="Calibri"/>
              </a:rPr>
              <a:t>Automatisation du versement des minimas sociaux</a:t>
            </a:r>
            <a:endParaRPr/>
          </a:p>
          <a:p>
            <a:pPr marL="0" marR="0" lvl="0" indent="-114300" algn="just" rtl="0">
              <a:lnSpc>
                <a:spcPct val="104000"/>
              </a:lnSpc>
              <a:spcBef>
                <a:spcPts val="800"/>
              </a:spcBef>
              <a:spcAft>
                <a:spcPts val="0"/>
              </a:spcAft>
              <a:buClr>
                <a:srgbClr val="000000"/>
              </a:buClr>
              <a:buSzPts val="1800"/>
              <a:buFont typeface="Arial"/>
              <a:buChar char="•"/>
            </a:pPr>
            <a:r>
              <a:rPr lang="fr-FR" sz="1800" b="0" i="0" u="none">
                <a:solidFill>
                  <a:srgbClr val="000000"/>
                </a:solidFill>
                <a:latin typeface="Calibri"/>
                <a:ea typeface="Calibri"/>
                <a:cs typeface="Calibri"/>
                <a:sym typeface="Calibri"/>
              </a:rPr>
              <a:t>Rétablissement des accueils téléphoniques en présentiel avec une personne (pas de serveur vocal)</a:t>
            </a:r>
            <a:endParaRPr/>
          </a:p>
          <a:p>
            <a:pPr marL="0" marR="0" lvl="0" indent="-114300" algn="just" rtl="0">
              <a:lnSpc>
                <a:spcPct val="104000"/>
              </a:lnSpc>
              <a:spcBef>
                <a:spcPts val="800"/>
              </a:spcBef>
              <a:spcAft>
                <a:spcPts val="0"/>
              </a:spcAft>
              <a:buClr>
                <a:srgbClr val="000000"/>
              </a:buClr>
              <a:buSzPts val="1800"/>
              <a:buFont typeface="Arial"/>
              <a:buChar char="•"/>
            </a:pPr>
            <a:r>
              <a:rPr lang="fr-FR" sz="1800" b="0" i="0" u="none">
                <a:solidFill>
                  <a:srgbClr val="000000"/>
                </a:solidFill>
                <a:latin typeface="Calibri"/>
                <a:ea typeface="Calibri"/>
                <a:cs typeface="Calibri"/>
                <a:sym typeface="Calibri"/>
              </a:rPr>
              <a:t>Traduction des formulaires en plusieurs langues et écriture FALC</a:t>
            </a:r>
            <a:endParaRPr/>
          </a:p>
          <a:p>
            <a:pPr marL="0" marR="0" lvl="0" indent="-114300" algn="just" rtl="0">
              <a:lnSpc>
                <a:spcPct val="104000"/>
              </a:lnSpc>
              <a:spcBef>
                <a:spcPts val="800"/>
              </a:spcBef>
              <a:spcAft>
                <a:spcPts val="0"/>
              </a:spcAft>
              <a:buClr>
                <a:srgbClr val="000000"/>
              </a:buClr>
              <a:buSzPts val="1800"/>
              <a:buFont typeface="Arial"/>
              <a:buChar char="•"/>
            </a:pPr>
            <a:r>
              <a:rPr lang="fr-FR" sz="1800" b="0" i="0" u="none">
                <a:solidFill>
                  <a:srgbClr val="000000"/>
                </a:solidFill>
                <a:latin typeface="Calibri"/>
                <a:ea typeface="Calibri"/>
                <a:cs typeface="Calibri"/>
                <a:sym typeface="Calibri"/>
              </a:rPr>
              <a:t>Mise en place de démarches « d’aller vers » plus systématiques</a:t>
            </a:r>
            <a:endParaRPr/>
          </a:p>
          <a:p>
            <a:pPr marL="0" marR="0" lvl="0" indent="-114300" algn="just" rtl="0">
              <a:lnSpc>
                <a:spcPct val="104000"/>
              </a:lnSpc>
              <a:spcBef>
                <a:spcPts val="800"/>
              </a:spcBef>
              <a:spcAft>
                <a:spcPts val="0"/>
              </a:spcAft>
              <a:buClr>
                <a:srgbClr val="000000"/>
              </a:buClr>
              <a:buSzPts val="1800"/>
              <a:buFont typeface="Arial"/>
              <a:buChar char="•"/>
            </a:pPr>
            <a:r>
              <a:rPr lang="fr-FR" sz="1800" b="0" i="0" u="none">
                <a:solidFill>
                  <a:srgbClr val="000000"/>
                </a:solidFill>
                <a:latin typeface="Calibri"/>
                <a:ea typeface="Calibri"/>
                <a:cs typeface="Calibri"/>
                <a:sym typeface="Calibri"/>
              </a:rPr>
              <a:t>Accroitre les lieux d’accueil à visage humain tant publics qu’associatifs – demande une politique globale décentralisée organisant le retour de l’humain au cœur des dispositifs.</a:t>
            </a:r>
            <a:endParaRPr/>
          </a:p>
        </p:txBody>
      </p:sp>
      <p:pic>
        <p:nvPicPr>
          <p:cNvPr id="266" name="Google Shape;266;p12" descr="Maison"/>
          <p:cNvPicPr preferRelativeResize="0"/>
          <p:nvPr/>
        </p:nvPicPr>
        <p:blipFill rotWithShape="1">
          <a:blip r:embed="rId3">
            <a:alphaModFix/>
          </a:blip>
          <a:srcRect/>
          <a:stretch/>
        </p:blipFill>
        <p:spPr>
          <a:xfrm>
            <a:off x="10798175" y="5737225"/>
            <a:ext cx="914400" cy="914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3"/>
          <p:cNvSpPr txBox="1">
            <a:spLocks noGrp="1"/>
          </p:cNvSpPr>
          <p:nvPr>
            <p:ph type="title"/>
          </p:nvPr>
        </p:nvSpPr>
        <p:spPr>
          <a:xfrm>
            <a:off x="809625" y="447675"/>
            <a:ext cx="10572750" cy="969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FFFFF"/>
              </a:buClr>
              <a:buSzPts val="4000"/>
              <a:buFont typeface="Century Gothic"/>
              <a:buNone/>
            </a:pPr>
            <a:r>
              <a:rPr lang="fr-FR" sz="4000" b="1" i="0" u="none">
                <a:solidFill>
                  <a:srgbClr val="FFFFFF"/>
                </a:solidFill>
                <a:latin typeface="Century Gothic"/>
                <a:ea typeface="Century Gothic"/>
                <a:cs typeface="Century Gothic"/>
                <a:sym typeface="Century Gothic"/>
              </a:rPr>
              <a:t>Les réponses au questionnaire 4/5</a:t>
            </a:r>
            <a:endParaRPr/>
          </a:p>
        </p:txBody>
      </p:sp>
      <p:sp>
        <p:nvSpPr>
          <p:cNvPr id="272" name="Google Shape;272;p13"/>
          <p:cNvSpPr txBox="1"/>
          <p:nvPr/>
        </p:nvSpPr>
        <p:spPr>
          <a:xfrm>
            <a:off x="3049587" y="3248025"/>
            <a:ext cx="6100762"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Calibri"/>
              <a:buNone/>
            </a:pPr>
            <a:r>
              <a:rPr lang="fr-FR" sz="1800" b="0" i="0" u="none">
                <a:solidFill>
                  <a:srgbClr val="FFFFFF"/>
                </a:solidFill>
                <a:latin typeface="Calibri"/>
                <a:ea typeface="Calibri"/>
                <a:cs typeface="Calibri"/>
                <a:sym typeface="Calibri"/>
              </a:rPr>
              <a:t>Les réponses au questionnaire</a:t>
            </a:r>
            <a:endParaRPr/>
          </a:p>
        </p:txBody>
      </p:sp>
      <p:sp>
        <p:nvSpPr>
          <p:cNvPr id="273" name="Google Shape;273;p13"/>
          <p:cNvSpPr txBox="1"/>
          <p:nvPr/>
        </p:nvSpPr>
        <p:spPr>
          <a:xfrm>
            <a:off x="625475" y="2252662"/>
            <a:ext cx="8524875" cy="3659187"/>
          </a:xfrm>
          <a:prstGeom prst="rect">
            <a:avLst/>
          </a:prstGeom>
          <a:noFill/>
          <a:ln>
            <a:noFill/>
          </a:ln>
        </p:spPr>
        <p:txBody>
          <a:bodyPr spcFirstLastPara="1" wrap="square" lIns="91425" tIns="45700" rIns="91425" bIns="45700" anchor="t" anchorCtr="0">
            <a:spAutoFit/>
          </a:bodyPr>
          <a:lstStyle/>
          <a:p>
            <a:pPr marL="0" marR="0" lvl="0" indent="0" algn="l" rtl="0">
              <a:lnSpc>
                <a:spcPct val="104000"/>
              </a:lnSpc>
              <a:spcBef>
                <a:spcPts val="0"/>
              </a:spcBef>
              <a:spcAft>
                <a:spcPts val="0"/>
              </a:spcAft>
              <a:buClr>
                <a:srgbClr val="000000"/>
              </a:buClr>
              <a:buSzPts val="1800"/>
              <a:buFont typeface="Calibri"/>
              <a:buNone/>
            </a:pPr>
            <a:r>
              <a:rPr lang="fr-FR" sz="1800" b="1" i="0" u="none">
                <a:solidFill>
                  <a:srgbClr val="000000"/>
                </a:solidFill>
                <a:latin typeface="Calibri"/>
                <a:ea typeface="Calibri"/>
                <a:cs typeface="Calibri"/>
                <a:sym typeface="Calibri"/>
              </a:rPr>
              <a:t>QUELLES ACTIONS POUR RESOUDRE CES DIFFICULTES</a:t>
            </a:r>
            <a:r>
              <a:rPr lang="fr-FR" sz="1800" b="0" i="0" u="none">
                <a:solidFill>
                  <a:srgbClr val="000000"/>
                </a:solidFill>
                <a:latin typeface="Calibri"/>
                <a:ea typeface="Calibri"/>
                <a:cs typeface="Calibri"/>
                <a:sym typeface="Calibri"/>
              </a:rPr>
              <a:t> :</a:t>
            </a:r>
            <a:endParaRPr/>
          </a:p>
          <a:p>
            <a:pPr marL="0" marR="0" lvl="0" indent="-114300" algn="just" rtl="0">
              <a:lnSpc>
                <a:spcPct val="104000"/>
              </a:lnSpc>
              <a:spcBef>
                <a:spcPts val="800"/>
              </a:spcBef>
              <a:spcAft>
                <a:spcPts val="0"/>
              </a:spcAft>
              <a:buClr>
                <a:srgbClr val="000000"/>
              </a:buClr>
              <a:buSzPts val="1800"/>
              <a:buFont typeface="Arial"/>
              <a:buChar char="•"/>
            </a:pPr>
            <a:r>
              <a:rPr lang="fr-FR" sz="1800" b="0" i="0" u="none">
                <a:solidFill>
                  <a:srgbClr val="000000"/>
                </a:solidFill>
                <a:latin typeface="Calibri"/>
                <a:ea typeface="Calibri"/>
                <a:cs typeface="Calibri"/>
                <a:sym typeface="Calibri"/>
              </a:rPr>
              <a:t>Lobbying direct auprès des services publics et employeurs – lutter contre l’indifférence des services publics – les obliger à mettre des moyens humains beaucoup plus importants</a:t>
            </a:r>
            <a:endParaRPr/>
          </a:p>
          <a:p>
            <a:pPr marL="0" marR="0" lvl="0" indent="-114300" algn="just" rtl="0">
              <a:lnSpc>
                <a:spcPct val="104000"/>
              </a:lnSpc>
              <a:spcBef>
                <a:spcPts val="800"/>
              </a:spcBef>
              <a:spcAft>
                <a:spcPts val="0"/>
              </a:spcAft>
              <a:buClr>
                <a:srgbClr val="000000"/>
              </a:buClr>
              <a:buSzPts val="1800"/>
              <a:buFont typeface="Arial"/>
              <a:buChar char="•"/>
            </a:pPr>
            <a:r>
              <a:rPr lang="fr-FR" sz="1800" b="0" i="0" u="none">
                <a:solidFill>
                  <a:srgbClr val="000000"/>
                </a:solidFill>
                <a:latin typeface="Calibri"/>
                <a:ea typeface="Calibri"/>
                <a:cs typeface="Calibri"/>
                <a:sym typeface="Calibri"/>
              </a:rPr>
              <a:t>Accompagnement des personnes précaires par des personnes formées (services publics et associatifs) – expérience du « tiers taisant » de ATD par exemple - Créer des liens entre ceux qui savent et ceux qui ne savent pas - Proposer des ateliers collectifs (langue, numérique…)  </a:t>
            </a:r>
            <a:endParaRPr/>
          </a:p>
          <a:p>
            <a:pPr marL="0" marR="0" lvl="0" indent="-114300" algn="just" rtl="0">
              <a:lnSpc>
                <a:spcPct val="104000"/>
              </a:lnSpc>
              <a:spcBef>
                <a:spcPts val="800"/>
              </a:spcBef>
              <a:spcAft>
                <a:spcPts val="0"/>
              </a:spcAft>
              <a:buClr>
                <a:srgbClr val="000000"/>
              </a:buClr>
              <a:buSzPts val="1800"/>
              <a:buFont typeface="Arial"/>
              <a:buChar char="•"/>
            </a:pPr>
            <a:r>
              <a:rPr lang="fr-FR" sz="1800" b="0" i="0" u="none">
                <a:solidFill>
                  <a:srgbClr val="000000"/>
                </a:solidFill>
                <a:latin typeface="Calibri"/>
                <a:ea typeface="Calibri"/>
                <a:cs typeface="Calibri"/>
                <a:sym typeface="Calibri"/>
              </a:rPr>
              <a:t>Prendre en charge les aspects de santé et handicap qui sont souvent un obstacle à l’intégration</a:t>
            </a:r>
            <a:endParaRPr/>
          </a:p>
          <a:p>
            <a:pPr marL="0" marR="0" lvl="0" indent="-114300" algn="just" rtl="0">
              <a:lnSpc>
                <a:spcPct val="104000"/>
              </a:lnSpc>
              <a:spcBef>
                <a:spcPts val="800"/>
              </a:spcBef>
              <a:spcAft>
                <a:spcPts val="0"/>
              </a:spcAft>
              <a:buClr>
                <a:srgbClr val="000000"/>
              </a:buClr>
              <a:buSzPts val="1800"/>
              <a:buFont typeface="Arial"/>
              <a:buChar char="•"/>
            </a:pPr>
            <a:r>
              <a:rPr lang="fr-FR" sz="1800" b="0" i="0" u="none">
                <a:solidFill>
                  <a:srgbClr val="000000"/>
                </a:solidFill>
                <a:latin typeface="Calibri"/>
                <a:ea typeface="Calibri"/>
                <a:cs typeface="Calibri"/>
                <a:sym typeface="Calibri"/>
              </a:rPr>
              <a:t>Construire et présenter des plaidoyers aux décideurs (politiques et administrations)</a:t>
            </a:r>
            <a:endParaRPr/>
          </a:p>
        </p:txBody>
      </p:sp>
      <p:pic>
        <p:nvPicPr>
          <p:cNvPr id="274" name="Google Shape;274;p13" descr="Maison"/>
          <p:cNvPicPr preferRelativeResize="0"/>
          <p:nvPr/>
        </p:nvPicPr>
        <p:blipFill rotWithShape="1">
          <a:blip r:embed="rId3">
            <a:alphaModFix/>
          </a:blip>
          <a:srcRect/>
          <a:stretch/>
        </p:blipFill>
        <p:spPr>
          <a:xfrm>
            <a:off x="10798175" y="5737225"/>
            <a:ext cx="914400" cy="91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4"/>
          <p:cNvSpPr txBox="1">
            <a:spLocks noGrp="1"/>
          </p:cNvSpPr>
          <p:nvPr>
            <p:ph type="title"/>
          </p:nvPr>
        </p:nvSpPr>
        <p:spPr>
          <a:xfrm>
            <a:off x="809625" y="447675"/>
            <a:ext cx="10572750" cy="969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FFFFF"/>
              </a:buClr>
              <a:buSzPts val="4000"/>
              <a:buFont typeface="Century Gothic"/>
              <a:buNone/>
            </a:pPr>
            <a:r>
              <a:rPr lang="fr-FR" sz="4000" b="1" i="0" u="none">
                <a:solidFill>
                  <a:srgbClr val="FFFFFF"/>
                </a:solidFill>
                <a:latin typeface="Century Gothic"/>
                <a:ea typeface="Century Gothic"/>
                <a:cs typeface="Century Gothic"/>
                <a:sym typeface="Century Gothic"/>
              </a:rPr>
              <a:t>Les réponses au questionnaire 5/5</a:t>
            </a:r>
            <a:endParaRPr/>
          </a:p>
        </p:txBody>
      </p:sp>
      <p:sp>
        <p:nvSpPr>
          <p:cNvPr id="280" name="Google Shape;280;p14"/>
          <p:cNvSpPr txBox="1"/>
          <p:nvPr/>
        </p:nvSpPr>
        <p:spPr>
          <a:xfrm>
            <a:off x="3049587" y="3248025"/>
            <a:ext cx="6100762"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Calibri"/>
              <a:buNone/>
            </a:pPr>
            <a:r>
              <a:rPr lang="fr-FR" sz="1800" b="0" i="0" u="none">
                <a:solidFill>
                  <a:srgbClr val="FFFFFF"/>
                </a:solidFill>
                <a:latin typeface="Calibri"/>
                <a:ea typeface="Calibri"/>
                <a:cs typeface="Calibri"/>
                <a:sym typeface="Calibri"/>
              </a:rPr>
              <a:t>Les réponses au questionnaire</a:t>
            </a:r>
            <a:endParaRPr/>
          </a:p>
        </p:txBody>
      </p:sp>
      <p:sp>
        <p:nvSpPr>
          <p:cNvPr id="281" name="Google Shape;281;p14"/>
          <p:cNvSpPr txBox="1"/>
          <p:nvPr/>
        </p:nvSpPr>
        <p:spPr>
          <a:xfrm>
            <a:off x="625475" y="2252662"/>
            <a:ext cx="8524875" cy="2405062"/>
          </a:xfrm>
          <a:prstGeom prst="rect">
            <a:avLst/>
          </a:prstGeom>
          <a:noFill/>
          <a:ln>
            <a:noFill/>
          </a:ln>
        </p:spPr>
        <p:txBody>
          <a:bodyPr spcFirstLastPara="1" wrap="square" lIns="91425" tIns="45700" rIns="91425" bIns="45700" anchor="t" anchorCtr="0">
            <a:spAutoFit/>
          </a:bodyPr>
          <a:lstStyle/>
          <a:p>
            <a:pPr marL="0" marR="0" lvl="0" indent="0" algn="l" rtl="0">
              <a:lnSpc>
                <a:spcPct val="104000"/>
              </a:lnSpc>
              <a:spcBef>
                <a:spcPts val="0"/>
              </a:spcBef>
              <a:spcAft>
                <a:spcPts val="0"/>
              </a:spcAft>
              <a:buClr>
                <a:srgbClr val="000000"/>
              </a:buClr>
              <a:buSzPts val="1800"/>
              <a:buFont typeface="Calibri"/>
              <a:buNone/>
            </a:pPr>
            <a:r>
              <a:rPr lang="fr-FR" sz="1800" b="1" i="0" u="none">
                <a:solidFill>
                  <a:srgbClr val="000000"/>
                </a:solidFill>
                <a:latin typeface="Calibri"/>
                <a:ea typeface="Calibri"/>
                <a:cs typeface="Calibri"/>
                <a:sym typeface="Calibri"/>
              </a:rPr>
              <a:t>LES LIENS AVEC LES ASSOCIATIONS ET SERVICES PUBLICS :</a:t>
            </a:r>
            <a:endParaRPr sz="1800" b="0" i="0" u="none">
              <a:solidFill>
                <a:srgbClr val="000000"/>
              </a:solidFill>
              <a:latin typeface="Calibri"/>
              <a:ea typeface="Calibri"/>
              <a:cs typeface="Calibri"/>
              <a:sym typeface="Calibri"/>
            </a:endParaRPr>
          </a:p>
          <a:p>
            <a:pPr marL="0" marR="0" lvl="0" indent="-114300" algn="just" rtl="0">
              <a:lnSpc>
                <a:spcPct val="104000"/>
              </a:lnSpc>
              <a:spcBef>
                <a:spcPts val="800"/>
              </a:spcBef>
              <a:spcAft>
                <a:spcPts val="0"/>
              </a:spcAft>
              <a:buClr>
                <a:srgbClr val="000000"/>
              </a:buClr>
              <a:buSzPts val="1800"/>
              <a:buFont typeface="Arial"/>
              <a:buChar char="•"/>
            </a:pPr>
            <a:r>
              <a:rPr lang="fr-FR" sz="1800" b="0" i="0" u="none">
                <a:solidFill>
                  <a:srgbClr val="000000"/>
                </a:solidFill>
                <a:latin typeface="Calibri"/>
                <a:ea typeface="Calibri"/>
                <a:cs typeface="Calibri"/>
                <a:sym typeface="Calibri"/>
              </a:rPr>
              <a:t>Entre les associations : de nombreux liens existent déjà, formalisés ou non, ponctuels ou plus durables</a:t>
            </a:r>
            <a:endParaRPr/>
          </a:p>
          <a:p>
            <a:pPr marL="0" marR="0" lvl="0" indent="-114300" algn="just" rtl="0">
              <a:lnSpc>
                <a:spcPct val="104000"/>
              </a:lnSpc>
              <a:spcBef>
                <a:spcPts val="800"/>
              </a:spcBef>
              <a:spcAft>
                <a:spcPts val="0"/>
              </a:spcAft>
              <a:buClr>
                <a:srgbClr val="000000"/>
              </a:buClr>
              <a:buSzPts val="1800"/>
              <a:buFont typeface="Arial"/>
              <a:buChar char="•"/>
            </a:pPr>
            <a:r>
              <a:rPr lang="fr-FR" sz="1800" b="0" i="0" u="none">
                <a:solidFill>
                  <a:srgbClr val="000000"/>
                </a:solidFill>
                <a:latin typeface="Calibri"/>
                <a:ea typeface="Calibri"/>
                <a:cs typeface="Calibri"/>
                <a:sym typeface="Calibri"/>
              </a:rPr>
              <a:t>Vers les services publics : les mairies et leurs annexes en particulier CCAS et maisons de quartier), le conseil départemental (travailleurs sociaux), les services de l’Etat (préfecture notamment) sont des interlocuteurs habituels des associations.</a:t>
            </a:r>
            <a:endParaRPr/>
          </a:p>
          <a:p>
            <a:pPr marL="0" marR="0" lvl="0" indent="-114300" algn="just" rtl="0">
              <a:lnSpc>
                <a:spcPct val="104000"/>
              </a:lnSpc>
              <a:spcBef>
                <a:spcPts val="800"/>
              </a:spcBef>
              <a:spcAft>
                <a:spcPts val="0"/>
              </a:spcAft>
              <a:buClr>
                <a:srgbClr val="000000"/>
              </a:buClr>
              <a:buSzPts val="1800"/>
              <a:buFont typeface="Arial"/>
              <a:buChar char="•"/>
            </a:pPr>
            <a:r>
              <a:rPr lang="fr-FR" sz="1800" b="0" i="0" u="none">
                <a:solidFill>
                  <a:srgbClr val="000000"/>
                </a:solidFill>
                <a:latin typeface="Calibri"/>
                <a:ea typeface="Calibri"/>
                <a:cs typeface="Calibri"/>
                <a:sym typeface="Calibri"/>
              </a:rPr>
              <a:t>Les maisons de service public (agence France Services) et le CHU sont également cités.</a:t>
            </a:r>
            <a:endParaRPr/>
          </a:p>
        </p:txBody>
      </p:sp>
      <p:pic>
        <p:nvPicPr>
          <p:cNvPr id="282" name="Google Shape;282;p14" descr="Maison"/>
          <p:cNvPicPr preferRelativeResize="0"/>
          <p:nvPr/>
        </p:nvPicPr>
        <p:blipFill rotWithShape="1">
          <a:blip r:embed="rId3">
            <a:alphaModFix/>
          </a:blip>
          <a:srcRect/>
          <a:stretch/>
        </p:blipFill>
        <p:spPr>
          <a:xfrm>
            <a:off x="10798175" y="5737225"/>
            <a:ext cx="914400" cy="914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5"/>
          <p:cNvSpPr txBox="1">
            <a:spLocks noGrp="1"/>
          </p:cNvSpPr>
          <p:nvPr>
            <p:ph type="title"/>
          </p:nvPr>
        </p:nvSpPr>
        <p:spPr>
          <a:xfrm>
            <a:off x="809625" y="447675"/>
            <a:ext cx="10572750" cy="969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4000"/>
              <a:buFont typeface="Century Gothic"/>
              <a:buNone/>
            </a:pPr>
            <a:r>
              <a:rPr lang="fr-FR"/>
              <a:t>24</a:t>
            </a:r>
            <a:r>
              <a:rPr lang="fr-FR" sz="4000" b="1" i="0" u="none">
                <a:solidFill>
                  <a:srgbClr val="FEFEFE"/>
                </a:solidFill>
                <a:latin typeface="Century Gothic"/>
                <a:ea typeface="Century Gothic"/>
                <a:cs typeface="Century Gothic"/>
                <a:sym typeface="Century Gothic"/>
              </a:rPr>
              <a:t> associations participent au PPV Local</a:t>
            </a:r>
            <a:endParaRPr/>
          </a:p>
        </p:txBody>
      </p:sp>
      <p:sp>
        <p:nvSpPr>
          <p:cNvPr id="288" name="Google Shape;288;p15"/>
          <p:cNvSpPr txBox="1"/>
          <p:nvPr/>
        </p:nvSpPr>
        <p:spPr>
          <a:xfrm>
            <a:off x="809625" y="2466975"/>
            <a:ext cx="6100762" cy="418465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1800"/>
              <a:buFont typeface="Calibri"/>
              <a:buNone/>
            </a:pPr>
            <a:r>
              <a:rPr lang="fr-FR" sz="1800" b="0" i="0" u="none" strike="noStrike" cap="none">
                <a:solidFill>
                  <a:srgbClr val="000000"/>
                </a:solidFill>
                <a:latin typeface="Calibri"/>
                <a:ea typeface="Calibri"/>
                <a:cs typeface="Calibri"/>
                <a:sym typeface="Calibri"/>
              </a:rPr>
              <a:t>Plus de 15 associations ont répondu à ce questionnaire. Une majorité d’entre elles a finalement adhéré au pacte du pouvoir de Vivre local de Nantes.</a:t>
            </a:r>
            <a:endParaRPr sz="2000" b="0" i="0" u="none" strike="noStrike" cap="none">
              <a:solidFill>
                <a:srgbClr val="000000"/>
              </a:solidFill>
              <a:latin typeface="Lucida Sans"/>
              <a:ea typeface="Lucida Sans"/>
              <a:cs typeface="Lucida Sans"/>
              <a:sym typeface="Lucida Sans"/>
            </a:endParaRPr>
          </a:p>
          <a:p>
            <a:pPr marL="457200" marR="0" lvl="1" indent="0" algn="l" rtl="0">
              <a:lnSpc>
                <a:spcPct val="100000"/>
              </a:lnSpc>
              <a:spcBef>
                <a:spcPts val="0"/>
              </a:spcBef>
              <a:spcAft>
                <a:spcPts val="0"/>
              </a:spcAft>
              <a:buClr>
                <a:srgbClr val="000000"/>
              </a:buClr>
              <a:buSzPts val="1800"/>
              <a:buFont typeface="Calibri"/>
              <a:buNone/>
            </a:pPr>
            <a:r>
              <a:rPr lang="fr-FR" sz="1800" b="0" i="0" u="none" strike="noStrike" cap="none">
                <a:solidFill>
                  <a:srgbClr val="000000"/>
                </a:solidFill>
                <a:latin typeface="Calibri"/>
                <a:ea typeface="Calibri"/>
                <a:cs typeface="Calibri"/>
                <a:sym typeface="Calibri"/>
              </a:rPr>
              <a:t>A ce jour nous avons 19 associations adhérentes.</a:t>
            </a:r>
            <a:endParaRPr sz="2000" b="0" i="0" u="none" strike="noStrike" cap="none">
              <a:solidFill>
                <a:srgbClr val="000000"/>
              </a:solidFill>
              <a:latin typeface="Lucida Sans"/>
              <a:ea typeface="Lucida Sans"/>
              <a:cs typeface="Lucida Sans"/>
              <a:sym typeface="Lucida Sans"/>
            </a:endParaRPr>
          </a:p>
          <a:p>
            <a:pPr marL="457200" marR="0" lvl="1" indent="0" algn="l" rtl="0">
              <a:lnSpc>
                <a:spcPct val="100000"/>
              </a:lnSpc>
              <a:spcBef>
                <a:spcPts val="0"/>
              </a:spcBef>
              <a:spcAft>
                <a:spcPts val="0"/>
              </a:spcAft>
              <a:buClr>
                <a:srgbClr val="000000"/>
              </a:buClr>
              <a:buSzPts val="1800"/>
              <a:buFont typeface="Calibri"/>
              <a:buNone/>
            </a:pPr>
            <a:r>
              <a:rPr lang="fr-FR" sz="1800" b="0" i="0" u="none" strike="noStrike" cap="none">
                <a:solidFill>
                  <a:srgbClr val="000000"/>
                </a:solidFill>
                <a:latin typeface="Calibri"/>
                <a:ea typeface="Calibri"/>
                <a:cs typeface="Calibri"/>
                <a:sym typeface="Calibri"/>
              </a:rPr>
              <a:t> une synthèse des difficultés rencontrées pour accéder aux droits a été réalisée.</a:t>
            </a:r>
            <a:endParaRPr sz="2000" b="0" i="0" u="none" strike="noStrike" cap="none">
              <a:solidFill>
                <a:srgbClr val="000000"/>
              </a:solidFill>
              <a:latin typeface="Lucida Sans"/>
              <a:ea typeface="Lucida Sans"/>
              <a:cs typeface="Lucida Sans"/>
              <a:sym typeface="Lucida Sans"/>
            </a:endParaRPr>
          </a:p>
          <a:p>
            <a:pPr marL="457200" marR="0" lvl="1" indent="0" algn="l" rtl="0">
              <a:lnSpc>
                <a:spcPct val="100000"/>
              </a:lnSpc>
              <a:spcBef>
                <a:spcPts val="0"/>
              </a:spcBef>
              <a:spcAft>
                <a:spcPts val="0"/>
              </a:spcAft>
              <a:buClr>
                <a:srgbClr val="000000"/>
              </a:buClr>
              <a:buSzPts val="1800"/>
              <a:buFont typeface="Calibri"/>
              <a:buNone/>
            </a:pPr>
            <a:r>
              <a:rPr lang="fr-FR" sz="1800" b="0" i="0" u="none" strike="noStrike" cap="none">
                <a:solidFill>
                  <a:srgbClr val="000000"/>
                </a:solidFill>
                <a:latin typeface="Calibri"/>
                <a:ea typeface="Calibri"/>
                <a:cs typeface="Calibri"/>
                <a:sym typeface="Calibri"/>
              </a:rPr>
              <a:t>Depuis septembre 2023, nous allons donc vers les « institutionnels » pour recenser les difficultés rencontrées dans l’accès aux droits :</a:t>
            </a:r>
            <a:endParaRPr sz="2000" b="0" i="0" u="none" strike="noStrike" cap="none">
              <a:solidFill>
                <a:srgbClr val="000000"/>
              </a:solidFill>
              <a:latin typeface="Lucida Sans"/>
              <a:ea typeface="Lucida Sans"/>
              <a:cs typeface="Lucida Sans"/>
              <a:sym typeface="Lucida Sans"/>
            </a:endParaRPr>
          </a:p>
          <a:p>
            <a:pPr marL="457200" marR="0" lvl="1" indent="0" algn="l" rtl="0">
              <a:lnSpc>
                <a:spcPct val="100000"/>
              </a:lnSpc>
              <a:spcBef>
                <a:spcPts val="0"/>
              </a:spcBef>
              <a:spcAft>
                <a:spcPts val="0"/>
              </a:spcAft>
              <a:buClr>
                <a:srgbClr val="000000"/>
              </a:buClr>
              <a:buSzPts val="1800"/>
              <a:buFont typeface="Calibri"/>
              <a:buNone/>
            </a:pPr>
            <a:r>
              <a:rPr lang="fr-FR" sz="1800" b="0" i="0" u="none" strike="noStrike" cap="none">
                <a:solidFill>
                  <a:srgbClr val="000000"/>
                </a:solidFill>
                <a:latin typeface="Calibri"/>
                <a:ea typeface="Calibri"/>
                <a:cs typeface="Calibri"/>
                <a:sym typeface="Calibri"/>
              </a:rPr>
              <a:t>CPAM, CAF, CDAD, CARSAT, défenseur des droits, Mairie de Nantes, France Services de saint Herblain, de Rezé, CCAS de Nantes, Conseil départemental...</a:t>
            </a:r>
            <a:endParaRPr sz="2000" b="0" i="0" u="none" strike="noStrike" cap="none">
              <a:solidFill>
                <a:srgbClr val="000000"/>
              </a:solidFill>
              <a:latin typeface="Lucida Sans"/>
              <a:ea typeface="Lucida Sans"/>
              <a:cs typeface="Lucida Sans"/>
              <a:sym typeface="Lucida Sans"/>
            </a:endParaRPr>
          </a:p>
          <a:p>
            <a:pPr marL="0" marR="0" lvl="0" indent="0" algn="just" rtl="0">
              <a:lnSpc>
                <a:spcPct val="100000"/>
              </a:lnSpc>
              <a:spcBef>
                <a:spcPts val="0"/>
              </a:spcBef>
              <a:spcAft>
                <a:spcPts val="0"/>
              </a:spcAft>
              <a:buClr>
                <a:srgbClr val="000000"/>
              </a:buClr>
              <a:buSzPts val="1800"/>
              <a:buFont typeface="Arial"/>
              <a:buNone/>
            </a:pPr>
            <a:r>
              <a:rPr lang="fr-FR" sz="1800" b="0" i="0" u="none">
                <a:solidFill>
                  <a:srgbClr val="000000"/>
                </a:solidFill>
                <a:latin typeface="Arial"/>
                <a:ea typeface="Arial"/>
                <a:cs typeface="Arial"/>
                <a:sym typeface="Arial"/>
              </a:rPr>
              <a:t> </a:t>
            </a:r>
            <a:endParaRPr/>
          </a:p>
          <a:p>
            <a:pPr marL="0" marR="0" lvl="0" indent="0" algn="just" rtl="0">
              <a:lnSpc>
                <a:spcPct val="100000"/>
              </a:lnSpc>
              <a:spcBef>
                <a:spcPts val="0"/>
              </a:spcBef>
              <a:spcAft>
                <a:spcPts val="0"/>
              </a:spcAft>
              <a:buClr>
                <a:srgbClr val="000000"/>
              </a:buClr>
              <a:buSzPts val="1800"/>
              <a:buFont typeface="Arial"/>
              <a:buNone/>
            </a:pPr>
            <a:r>
              <a:rPr lang="fr-FR" sz="1800" b="0" i="0" u="none">
                <a:solidFill>
                  <a:srgbClr val="000000"/>
                </a:solidFill>
                <a:latin typeface="Arial"/>
                <a:ea typeface="Arial"/>
                <a:cs typeface="Arial"/>
                <a:sym typeface="Arial"/>
              </a:rPr>
              <a:t> </a:t>
            </a:r>
            <a:endParaRPr sz="1800" b="0" i="0" u="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fr-FR" sz="1400" b="0" i="0" u="none">
                <a:solidFill>
                  <a:srgbClr val="000000"/>
                </a:solidFill>
                <a:latin typeface="Arial"/>
                <a:ea typeface="Arial"/>
                <a:cs typeface="Arial"/>
                <a:sym typeface="Arial"/>
              </a:rPr>
              <a:t> </a:t>
            </a:r>
            <a:endParaRPr/>
          </a:p>
        </p:txBody>
      </p:sp>
      <p:pic>
        <p:nvPicPr>
          <p:cNvPr id="289" name="Google Shape;289;p15" descr="Maison"/>
          <p:cNvPicPr preferRelativeResize="0"/>
          <p:nvPr/>
        </p:nvPicPr>
        <p:blipFill rotWithShape="1">
          <a:blip r:embed="rId3">
            <a:alphaModFix/>
          </a:blip>
          <a:srcRect/>
          <a:stretch/>
        </p:blipFill>
        <p:spPr>
          <a:xfrm>
            <a:off x="10798175" y="5737225"/>
            <a:ext cx="914400" cy="91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16"/>
          <p:cNvPicPr preferRelativeResize="0"/>
          <p:nvPr/>
        </p:nvPicPr>
        <p:blipFill>
          <a:blip r:embed="rId3">
            <a:alphaModFix/>
          </a:blip>
          <a:stretch>
            <a:fillRect/>
          </a:stretch>
        </p:blipFill>
        <p:spPr>
          <a:xfrm>
            <a:off x="150400" y="522325"/>
            <a:ext cx="12041601" cy="551448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7"/>
          <p:cNvSpPr txBox="1">
            <a:spLocks noGrp="1"/>
          </p:cNvSpPr>
          <p:nvPr>
            <p:ph type="title"/>
          </p:nvPr>
        </p:nvSpPr>
        <p:spPr>
          <a:xfrm>
            <a:off x="809625" y="584200"/>
            <a:ext cx="10572750" cy="969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4000"/>
              <a:buFont typeface="Century Gothic"/>
              <a:buNone/>
            </a:pPr>
            <a:r>
              <a:rPr lang="fr-FR" sz="4000" b="1" i="0" u="none">
                <a:solidFill>
                  <a:srgbClr val="FEFEFE"/>
                </a:solidFill>
                <a:latin typeface="Century Gothic"/>
                <a:ea typeface="Century Gothic"/>
                <a:cs typeface="Century Gothic"/>
                <a:sym typeface="Century Gothic"/>
              </a:rPr>
              <a:t>Un colloque le 5 avril :</a:t>
            </a:r>
            <a:br>
              <a:rPr lang="fr-FR" sz="4000" b="1" i="0" u="none">
                <a:solidFill>
                  <a:srgbClr val="FEFEFE"/>
                </a:solidFill>
                <a:latin typeface="Century Gothic"/>
                <a:ea typeface="Century Gothic"/>
                <a:cs typeface="Century Gothic"/>
                <a:sym typeface="Century Gothic"/>
              </a:rPr>
            </a:br>
            <a:r>
              <a:rPr lang="fr-FR" sz="4000" b="1" i="0" u="none">
                <a:solidFill>
                  <a:srgbClr val="FEFEFE"/>
                </a:solidFill>
                <a:latin typeface="Century Gothic"/>
                <a:ea typeface="Century Gothic"/>
                <a:cs typeface="Century Gothic"/>
                <a:sym typeface="Century Gothic"/>
              </a:rPr>
              <a:t>Osons l’humain dans l’accès aux droits</a:t>
            </a:r>
            <a:endParaRPr/>
          </a:p>
        </p:txBody>
      </p:sp>
      <p:sp>
        <p:nvSpPr>
          <p:cNvPr id="300" name="Google Shape;300;p17"/>
          <p:cNvSpPr txBox="1"/>
          <p:nvPr/>
        </p:nvSpPr>
        <p:spPr>
          <a:xfrm>
            <a:off x="809625" y="2466975"/>
            <a:ext cx="6100762" cy="4738687"/>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1800"/>
              <a:buFont typeface="Calibri"/>
              <a:buNone/>
            </a:pPr>
            <a:r>
              <a:rPr lang="fr-FR" sz="1800" b="0" i="0" u="none" strike="noStrike" cap="none">
                <a:solidFill>
                  <a:srgbClr val="000000"/>
                </a:solidFill>
                <a:latin typeface="Calibri"/>
                <a:ea typeface="Calibri"/>
                <a:cs typeface="Calibri"/>
                <a:sym typeface="Calibri"/>
              </a:rPr>
              <a:t>Objectif : faire se rencontrer les associations de terrain et les « institutionnels » pour mieux connaître les difficultés rencontrées dans l’accès aux droits</a:t>
            </a:r>
            <a:endParaRPr sz="1800" b="0" i="0" u="none" strike="noStrike" cap="none">
              <a:solidFill>
                <a:srgbClr val="000000"/>
              </a:solidFill>
              <a:latin typeface="Lucida Sans"/>
              <a:ea typeface="Lucida Sans"/>
              <a:cs typeface="Lucida Sans"/>
              <a:sym typeface="Lucida Sans"/>
            </a:endParaRPr>
          </a:p>
          <a:p>
            <a:pPr marL="457200" marR="0" lvl="1" indent="0" algn="l" rtl="0">
              <a:lnSpc>
                <a:spcPct val="100000"/>
              </a:lnSpc>
              <a:spcBef>
                <a:spcPts val="0"/>
              </a:spcBef>
              <a:spcAft>
                <a:spcPts val="0"/>
              </a:spcAft>
              <a:buClr>
                <a:srgbClr val="000000"/>
              </a:buClr>
              <a:buSzPts val="1800"/>
              <a:buFont typeface="Calibri"/>
              <a:buNone/>
            </a:pPr>
            <a:r>
              <a:rPr lang="fr-FR" sz="1800" b="0" i="0" u="none" strike="noStrike" cap="none">
                <a:solidFill>
                  <a:srgbClr val="000000"/>
                </a:solidFill>
                <a:latin typeface="Calibri"/>
                <a:ea typeface="Calibri"/>
                <a:cs typeface="Calibri"/>
                <a:sym typeface="Calibri"/>
              </a:rPr>
              <a:t>Présenter la synthèse des difficultés rencontrées sur le terrain suite à notre questionnaire</a:t>
            </a:r>
            <a:endParaRPr sz="1800" b="0" i="0" u="none" strike="noStrike" cap="none">
              <a:solidFill>
                <a:srgbClr val="000000"/>
              </a:solidFill>
              <a:latin typeface="Lucida Sans"/>
              <a:ea typeface="Lucida Sans"/>
              <a:cs typeface="Lucida Sans"/>
              <a:sym typeface="Lucida Sans"/>
            </a:endParaRPr>
          </a:p>
          <a:p>
            <a:pPr marL="457200" marR="0" lvl="1" indent="0" algn="l" rtl="0">
              <a:lnSpc>
                <a:spcPct val="100000"/>
              </a:lnSpc>
              <a:spcBef>
                <a:spcPts val="0"/>
              </a:spcBef>
              <a:spcAft>
                <a:spcPts val="0"/>
              </a:spcAft>
              <a:buClr>
                <a:srgbClr val="000000"/>
              </a:buClr>
              <a:buSzPts val="1800"/>
              <a:buFont typeface="Calibri"/>
              <a:buNone/>
            </a:pPr>
            <a:r>
              <a:rPr lang="fr-FR" sz="1800" b="0" i="0" u="none" strike="noStrike" cap="none">
                <a:solidFill>
                  <a:srgbClr val="000000"/>
                </a:solidFill>
                <a:latin typeface="Calibri"/>
                <a:ea typeface="Calibri"/>
                <a:cs typeface="Calibri"/>
                <a:sym typeface="Calibri"/>
              </a:rPr>
              <a:t>Faire témoigner des personnes en difficulté sur les aspects suivants : Logement, handicap, Numérique, Migrants, RSA et Emploi</a:t>
            </a:r>
            <a:endParaRPr sz="1800" b="0" i="0" u="none" strike="noStrike" cap="none">
              <a:solidFill>
                <a:srgbClr val="000000"/>
              </a:solidFill>
              <a:latin typeface="Lucida Sans"/>
              <a:ea typeface="Lucida Sans"/>
              <a:cs typeface="Lucida Sans"/>
              <a:sym typeface="Lucida Sans"/>
            </a:endParaRPr>
          </a:p>
          <a:p>
            <a:pPr marL="457200" marR="0" lvl="1" indent="0" algn="l" rtl="0">
              <a:lnSpc>
                <a:spcPct val="100000"/>
              </a:lnSpc>
              <a:spcBef>
                <a:spcPts val="0"/>
              </a:spcBef>
              <a:spcAft>
                <a:spcPts val="0"/>
              </a:spcAft>
              <a:buClr>
                <a:srgbClr val="000000"/>
              </a:buClr>
              <a:buSzPts val="1800"/>
              <a:buFont typeface="Calibri"/>
              <a:buNone/>
            </a:pPr>
            <a:r>
              <a:rPr lang="fr-FR" sz="1800" b="0" i="0" u="none" strike="noStrike" cap="none">
                <a:solidFill>
                  <a:srgbClr val="000000"/>
                </a:solidFill>
                <a:latin typeface="Calibri"/>
                <a:ea typeface="Calibri"/>
                <a:cs typeface="Calibri"/>
                <a:sym typeface="Calibri"/>
              </a:rPr>
              <a:t>Table ronde animée par un journaliste </a:t>
            </a:r>
            <a:endParaRPr sz="1800" b="0" i="0" u="none" strike="noStrike" cap="none">
              <a:solidFill>
                <a:srgbClr val="000000"/>
              </a:solidFill>
              <a:latin typeface="Lucida Sans"/>
              <a:ea typeface="Lucida Sans"/>
              <a:cs typeface="Lucida Sans"/>
              <a:sym typeface="Lucida Sans"/>
            </a:endParaRPr>
          </a:p>
          <a:p>
            <a:pPr marL="457200" marR="0" lvl="1" indent="0" algn="l" rtl="0">
              <a:lnSpc>
                <a:spcPct val="100000"/>
              </a:lnSpc>
              <a:spcBef>
                <a:spcPts val="0"/>
              </a:spcBef>
              <a:spcAft>
                <a:spcPts val="0"/>
              </a:spcAft>
              <a:buClr>
                <a:srgbClr val="000000"/>
              </a:buClr>
              <a:buSzPts val="1800"/>
              <a:buFont typeface="Calibri"/>
              <a:buNone/>
            </a:pPr>
            <a:r>
              <a:rPr lang="fr-FR" sz="1800" b="0" i="0" u="none" strike="noStrike" cap="none">
                <a:solidFill>
                  <a:srgbClr val="000000"/>
                </a:solidFill>
                <a:latin typeface="Calibri"/>
                <a:ea typeface="Calibri"/>
                <a:cs typeface="Calibri"/>
                <a:sym typeface="Calibri"/>
              </a:rPr>
              <a:t>Finalité : amener les institutionnels à travailler ensemble pour que toute personne ne formule qu’une fois sa demande</a:t>
            </a:r>
            <a:endParaRPr/>
          </a:p>
          <a:p>
            <a:pPr marL="457200" marR="0" lvl="1" indent="0" algn="l" rtl="0">
              <a:lnSpc>
                <a:spcPct val="100000"/>
              </a:lnSpc>
              <a:spcBef>
                <a:spcPts val="0"/>
              </a:spcBef>
              <a:spcAft>
                <a:spcPts val="0"/>
              </a:spcAft>
              <a:buClr>
                <a:srgbClr val="000000"/>
              </a:buClr>
              <a:buSzPts val="1800"/>
              <a:buFont typeface="Calibri"/>
              <a:buNone/>
            </a:pPr>
            <a:r>
              <a:rPr lang="fr-FR" sz="1800" b="0" i="0" u="none" strike="noStrike" cap="none">
                <a:solidFill>
                  <a:srgbClr val="000000"/>
                </a:solidFill>
                <a:latin typeface="Calibri"/>
                <a:ea typeface="Calibri"/>
                <a:cs typeface="Calibri"/>
                <a:sym typeface="Calibri"/>
              </a:rPr>
              <a:t>Détails et inscriptions : </a:t>
            </a:r>
            <a:r>
              <a:rPr lang="fr-FR" sz="18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https://civipedia.org/ppdv05042024</a:t>
            </a:r>
            <a:endParaRPr sz="1800" b="0" i="0" u="none" strike="noStrike" cap="none">
              <a:solidFill>
                <a:srgbClr val="000000"/>
              </a:solidFill>
              <a:latin typeface="Lucida Sans"/>
              <a:ea typeface="Lucida Sans"/>
              <a:cs typeface="Lucida Sans"/>
              <a:sym typeface="Lucida Sans"/>
            </a:endParaRPr>
          </a:p>
          <a:p>
            <a:pPr marL="0" marR="0" lvl="0" indent="0" algn="just" rtl="0">
              <a:lnSpc>
                <a:spcPct val="100000"/>
              </a:lnSpc>
              <a:spcBef>
                <a:spcPts val="0"/>
              </a:spcBef>
              <a:spcAft>
                <a:spcPts val="0"/>
              </a:spcAft>
              <a:buClr>
                <a:srgbClr val="000000"/>
              </a:buClr>
              <a:buSzPts val="1800"/>
              <a:buFont typeface="Arial"/>
              <a:buNone/>
            </a:pPr>
            <a:r>
              <a:rPr lang="fr-FR" sz="1800" b="0" i="0" u="none">
                <a:solidFill>
                  <a:srgbClr val="000000"/>
                </a:solidFill>
                <a:latin typeface="Arial"/>
                <a:ea typeface="Arial"/>
                <a:cs typeface="Arial"/>
                <a:sym typeface="Arial"/>
              </a:rPr>
              <a:t> </a:t>
            </a:r>
            <a:endParaRPr/>
          </a:p>
          <a:p>
            <a:pPr marL="0" marR="0" lvl="0" indent="0" algn="just" rtl="0">
              <a:lnSpc>
                <a:spcPct val="100000"/>
              </a:lnSpc>
              <a:spcBef>
                <a:spcPts val="0"/>
              </a:spcBef>
              <a:spcAft>
                <a:spcPts val="0"/>
              </a:spcAft>
              <a:buClr>
                <a:srgbClr val="000000"/>
              </a:buClr>
              <a:buSzPts val="1800"/>
              <a:buFont typeface="Arial"/>
              <a:buNone/>
            </a:pPr>
            <a:r>
              <a:rPr lang="fr-FR" sz="1800" b="0" i="0" u="none">
                <a:solidFill>
                  <a:srgbClr val="000000"/>
                </a:solidFill>
                <a:latin typeface="Arial"/>
                <a:ea typeface="Arial"/>
                <a:cs typeface="Arial"/>
                <a:sym typeface="Arial"/>
              </a:rPr>
              <a:t> </a:t>
            </a:r>
            <a:endParaRPr sz="1800" b="0" i="0" u="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fr-FR" sz="1400" b="0" i="0" u="none">
                <a:solidFill>
                  <a:srgbClr val="000000"/>
                </a:solidFill>
                <a:latin typeface="Arial"/>
                <a:ea typeface="Arial"/>
                <a:cs typeface="Arial"/>
                <a:sym typeface="Arial"/>
              </a:rPr>
              <a:t> </a:t>
            </a:r>
            <a:endParaRPr/>
          </a:p>
        </p:txBody>
      </p:sp>
      <p:pic>
        <p:nvPicPr>
          <p:cNvPr id="301" name="Google Shape;301;p17" descr="Maison"/>
          <p:cNvPicPr preferRelativeResize="0"/>
          <p:nvPr/>
        </p:nvPicPr>
        <p:blipFill rotWithShape="1">
          <a:blip r:embed="rId4">
            <a:alphaModFix/>
          </a:blip>
          <a:srcRect/>
          <a:stretch/>
        </p:blipFill>
        <p:spPr>
          <a:xfrm>
            <a:off x="10798175" y="5737225"/>
            <a:ext cx="914400" cy="914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8"/>
          <p:cNvSpPr txBox="1">
            <a:spLocks noGrp="1"/>
          </p:cNvSpPr>
          <p:nvPr>
            <p:ph type="title"/>
          </p:nvPr>
        </p:nvSpPr>
        <p:spPr>
          <a:xfrm>
            <a:off x="809625" y="447675"/>
            <a:ext cx="10572750" cy="969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4000"/>
              <a:buFont typeface="Century Gothic"/>
              <a:buNone/>
            </a:pPr>
            <a:r>
              <a:rPr lang="fr-FR" sz="4000" b="1" i="0" u="none">
                <a:solidFill>
                  <a:srgbClr val="FEFEFE"/>
                </a:solidFill>
                <a:latin typeface="Century Gothic"/>
                <a:ea typeface="Century Gothic"/>
                <a:cs typeface="Century Gothic"/>
                <a:sym typeface="Century Gothic"/>
              </a:rPr>
              <a:t>Des éléments de communication</a:t>
            </a:r>
            <a:endParaRPr/>
          </a:p>
        </p:txBody>
      </p:sp>
      <p:pic>
        <p:nvPicPr>
          <p:cNvPr id="307" name="Google Shape;307;p18"/>
          <p:cNvPicPr preferRelativeResize="0">
            <a:picLocks noGrp="1"/>
          </p:cNvPicPr>
          <p:nvPr>
            <p:ph type="body" idx="1"/>
          </p:nvPr>
        </p:nvPicPr>
        <p:blipFill rotWithShape="1">
          <a:blip r:embed="rId3">
            <a:alphaModFix/>
          </a:blip>
          <a:srcRect/>
          <a:stretch/>
        </p:blipFill>
        <p:spPr>
          <a:xfrm>
            <a:off x="3833812" y="3470275"/>
            <a:ext cx="2184400" cy="2184400"/>
          </a:xfrm>
          <a:prstGeom prst="rect">
            <a:avLst/>
          </a:prstGeom>
          <a:noFill/>
          <a:ln>
            <a:noFill/>
          </a:ln>
        </p:spPr>
      </p:pic>
      <p:pic>
        <p:nvPicPr>
          <p:cNvPr id="308" name="Google Shape;308;p18" descr="Une image contenant ciel, capture d’écran, texte, plein air&#10;&#10;Description générée automatiquement"/>
          <p:cNvPicPr preferRelativeResize="0"/>
          <p:nvPr/>
        </p:nvPicPr>
        <p:blipFill rotWithShape="1">
          <a:blip r:embed="rId4">
            <a:alphaModFix/>
          </a:blip>
          <a:srcRect/>
          <a:stretch/>
        </p:blipFill>
        <p:spPr>
          <a:xfrm>
            <a:off x="3873500" y="2117725"/>
            <a:ext cx="2365375" cy="1330325"/>
          </a:xfrm>
          <a:prstGeom prst="rect">
            <a:avLst/>
          </a:prstGeom>
          <a:noFill/>
          <a:ln>
            <a:noFill/>
          </a:ln>
        </p:spPr>
      </p:pic>
      <p:sp>
        <p:nvSpPr>
          <p:cNvPr id="309" name="Google Shape;309;p18"/>
          <p:cNvSpPr txBox="1"/>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10" name="Google Shape;310;p18"/>
          <p:cNvSpPr txBox="1"/>
          <p:nvPr/>
        </p:nvSpPr>
        <p:spPr>
          <a:xfrm>
            <a:off x="0" y="7399337"/>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311" name="Google Shape;311;p18"/>
          <p:cNvPicPr preferRelativeResize="0"/>
          <p:nvPr/>
        </p:nvPicPr>
        <p:blipFill rotWithShape="1">
          <a:blip r:embed="rId5">
            <a:alphaModFix/>
          </a:blip>
          <a:srcRect/>
          <a:stretch/>
        </p:blipFill>
        <p:spPr>
          <a:xfrm>
            <a:off x="296862" y="2005012"/>
            <a:ext cx="3306762" cy="4676775"/>
          </a:xfrm>
          <a:prstGeom prst="rect">
            <a:avLst/>
          </a:prstGeom>
          <a:noFill/>
          <a:ln>
            <a:noFill/>
          </a:ln>
        </p:spPr>
      </p:pic>
      <p:pic>
        <p:nvPicPr>
          <p:cNvPr id="312" name="Google Shape;312;p18" descr="Maison"/>
          <p:cNvPicPr preferRelativeResize="0"/>
          <p:nvPr/>
        </p:nvPicPr>
        <p:blipFill rotWithShape="1">
          <a:blip r:embed="rId6">
            <a:alphaModFix/>
          </a:blip>
          <a:srcRect/>
          <a:stretch/>
        </p:blipFill>
        <p:spPr>
          <a:xfrm>
            <a:off x="10798175" y="5737225"/>
            <a:ext cx="914400" cy="914400"/>
          </a:xfrm>
          <a:prstGeom prst="rect">
            <a:avLst/>
          </a:prstGeom>
          <a:noFill/>
          <a:ln>
            <a:noFill/>
          </a:ln>
        </p:spPr>
      </p:pic>
      <p:sp>
        <p:nvSpPr>
          <p:cNvPr id="313" name="Google Shape;313;p18"/>
          <p:cNvSpPr txBox="1"/>
          <p:nvPr/>
        </p:nvSpPr>
        <p:spPr>
          <a:xfrm>
            <a:off x="6091237" y="1919287"/>
            <a:ext cx="6100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1000"/>
              </a:spcBef>
              <a:spcAft>
                <a:spcPts val="0"/>
              </a:spcAft>
              <a:buClr>
                <a:srgbClr val="000000"/>
              </a:buClr>
              <a:buSzPts val="1800"/>
              <a:buFont typeface="Calibri"/>
              <a:buNone/>
            </a:pPr>
            <a:endParaRPr/>
          </a:p>
        </p:txBody>
      </p:sp>
      <p:sp>
        <p:nvSpPr>
          <p:cNvPr id="314" name="Google Shape;314;p18"/>
          <p:cNvSpPr txBox="1"/>
          <p:nvPr/>
        </p:nvSpPr>
        <p:spPr>
          <a:xfrm>
            <a:off x="3873500" y="5548312"/>
            <a:ext cx="2241550"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fr-FR" sz="1800" b="0" i="0" u="none">
                <a:solidFill>
                  <a:srgbClr val="000000"/>
                </a:solidFill>
                <a:latin typeface="Calibri"/>
                <a:ea typeface="Calibri"/>
                <a:cs typeface="Calibri"/>
                <a:sym typeface="Calibri"/>
              </a:rPr>
              <a:t>Lien vers la page </a:t>
            </a:r>
            <a:endParaRPr/>
          </a:p>
          <a:p>
            <a:pPr marL="0" marR="0" lvl="0" indent="0" algn="l" rtl="0">
              <a:lnSpc>
                <a:spcPct val="100000"/>
              </a:lnSpc>
              <a:spcBef>
                <a:spcPts val="0"/>
              </a:spcBef>
              <a:spcAft>
                <a:spcPts val="0"/>
              </a:spcAft>
              <a:buClr>
                <a:srgbClr val="000000"/>
              </a:buClr>
              <a:buSzPts val="1800"/>
              <a:buFont typeface="Calibri"/>
              <a:buNone/>
            </a:pPr>
            <a:r>
              <a:rPr lang="fr-FR" sz="1800" b="0" i="0" u="none">
                <a:solidFill>
                  <a:srgbClr val="000000"/>
                </a:solidFill>
                <a:latin typeface="Calibri"/>
                <a:ea typeface="Calibri"/>
                <a:cs typeface="Calibri"/>
                <a:sym typeface="Calibri"/>
              </a:rPr>
              <a:t>d’inscription civipedia</a:t>
            </a:r>
            <a:endParaRPr/>
          </a:p>
        </p:txBody>
      </p:sp>
      <p:pic>
        <p:nvPicPr>
          <p:cNvPr id="315" name="Google Shape;315;p18" descr="logos" title="logos"/>
          <p:cNvPicPr preferRelativeResize="0"/>
          <p:nvPr/>
        </p:nvPicPr>
        <p:blipFill>
          <a:blip r:embed="rId7">
            <a:alphaModFix/>
          </a:blip>
          <a:stretch>
            <a:fillRect/>
          </a:stretch>
        </p:blipFill>
        <p:spPr>
          <a:xfrm>
            <a:off x="6623750" y="2124075"/>
            <a:ext cx="4571999" cy="2609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
          <p:cNvSpPr txBox="1">
            <a:spLocks noGrp="1"/>
          </p:cNvSpPr>
          <p:nvPr>
            <p:ph type="title"/>
          </p:nvPr>
        </p:nvSpPr>
        <p:spPr>
          <a:xfrm>
            <a:off x="809625" y="447675"/>
            <a:ext cx="10572750" cy="969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4000"/>
              <a:buFont typeface="Century Gothic"/>
              <a:buNone/>
            </a:pPr>
            <a:r>
              <a:rPr lang="fr-FR" sz="4000" b="1" i="0" u="none">
                <a:solidFill>
                  <a:srgbClr val="FEFEFE"/>
                </a:solidFill>
                <a:latin typeface="Century Gothic"/>
                <a:ea typeface="Century Gothic"/>
                <a:cs typeface="Century Gothic"/>
                <a:sym typeface="Century Gothic"/>
              </a:rPr>
              <a:t>Sommaire</a:t>
            </a:r>
            <a:endParaRPr/>
          </a:p>
        </p:txBody>
      </p:sp>
      <p:sp>
        <p:nvSpPr>
          <p:cNvPr id="194" name="Google Shape;194;p2"/>
          <p:cNvSpPr txBox="1">
            <a:spLocks noGrp="1"/>
          </p:cNvSpPr>
          <p:nvPr>
            <p:ph type="body" idx="1"/>
          </p:nvPr>
        </p:nvSpPr>
        <p:spPr>
          <a:xfrm>
            <a:off x="819150" y="2660650"/>
            <a:ext cx="10553700" cy="3198812"/>
          </a:xfrm>
          <a:prstGeom prst="rect">
            <a:avLst/>
          </a:prstGeom>
          <a:noFill/>
          <a:ln>
            <a:noFill/>
          </a:ln>
        </p:spPr>
        <p:txBody>
          <a:bodyPr spcFirstLastPara="1" wrap="square" lIns="91425" tIns="45700" rIns="91425" bIns="45700" anchor="ctr" anchorCtr="0">
            <a:noAutofit/>
          </a:bodyPr>
          <a:lstStyle/>
          <a:p>
            <a:pPr marL="342900" marR="0" lvl="0" indent="-342900" algn="l" rtl="0">
              <a:lnSpc>
                <a:spcPct val="90000"/>
              </a:lnSpc>
              <a:spcBef>
                <a:spcPts val="0"/>
              </a:spcBef>
              <a:spcAft>
                <a:spcPts val="0"/>
              </a:spcAft>
              <a:buClr>
                <a:srgbClr val="00C6BB"/>
              </a:buClr>
              <a:buSzPts val="2200"/>
              <a:buFont typeface="Noto Sans Symbols"/>
              <a:buChar char="🞆"/>
            </a:pPr>
            <a:r>
              <a:rPr lang="fr-FR" sz="2200" b="0" i="0" u="sng" strike="noStrike" cap="none">
                <a:solidFill>
                  <a:srgbClr val="00C0B6"/>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Historique du pacte national</a:t>
            </a:r>
            <a:endParaRPr/>
          </a:p>
          <a:p>
            <a:pPr marL="342900" marR="0" lvl="0" indent="-342900" algn="l" rtl="0">
              <a:lnSpc>
                <a:spcPct val="90000"/>
              </a:lnSpc>
              <a:spcBef>
                <a:spcPts val="1000"/>
              </a:spcBef>
              <a:spcAft>
                <a:spcPts val="0"/>
              </a:spcAft>
              <a:buClr>
                <a:srgbClr val="00C6BB"/>
              </a:buClr>
              <a:buSzPts val="2200"/>
              <a:buFont typeface="Noto Sans Symbols"/>
              <a:buChar char="🞆"/>
            </a:pPr>
            <a:r>
              <a:rPr lang="fr-FR" sz="2200" b="0" i="0" u="sng" strike="noStrike" cap="none">
                <a:solidFill>
                  <a:srgbClr val="00C0B6"/>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Groupe régional des Pays de la Loire</a:t>
            </a:r>
            <a:endParaRPr/>
          </a:p>
          <a:p>
            <a:pPr marL="342900" marR="0" lvl="0" indent="-342900" algn="l" rtl="0">
              <a:lnSpc>
                <a:spcPct val="90000"/>
              </a:lnSpc>
              <a:spcBef>
                <a:spcPts val="1000"/>
              </a:spcBef>
              <a:spcAft>
                <a:spcPts val="0"/>
              </a:spcAft>
              <a:buClr>
                <a:srgbClr val="00C6BB"/>
              </a:buClr>
              <a:buSzPts val="2200"/>
              <a:buFont typeface="Noto Sans Symbols"/>
              <a:buChar char="🞆"/>
            </a:pPr>
            <a:r>
              <a:rPr lang="fr-FR" sz="2200" b="0" i="0" u="sng" strike="noStrike" cap="none">
                <a:solidFill>
                  <a:srgbClr val="00C0B6"/>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Genèse du Pacte de pouvoir de vivre Nantes</a:t>
            </a:r>
            <a:endParaRPr/>
          </a:p>
          <a:p>
            <a:pPr marL="342900" marR="0" lvl="0" indent="-342900" algn="l" rtl="0">
              <a:lnSpc>
                <a:spcPct val="90000"/>
              </a:lnSpc>
              <a:spcBef>
                <a:spcPts val="1000"/>
              </a:spcBef>
              <a:spcAft>
                <a:spcPts val="0"/>
              </a:spcAft>
              <a:buClr>
                <a:srgbClr val="00C6BB"/>
              </a:buClr>
              <a:buSzPts val="2200"/>
              <a:buFont typeface="Noto Sans Symbols"/>
              <a:buChar char="🞆"/>
            </a:pPr>
            <a:r>
              <a:rPr lang="fr-FR" sz="2200" b="0" i="0" u="sng" strike="noStrike" cap="none">
                <a:solidFill>
                  <a:srgbClr val="00C0B6"/>
                </a:solidFill>
                <a:latin typeface="Century Gothic"/>
                <a:ea typeface="Century Gothic"/>
                <a:cs typeface="Century Gothic"/>
                <a:sym typeface="Century Gothic"/>
                <a:hlinkClick r:id="rId6">
                  <a:extLst>
                    <a:ext uri="{A12FA001-AC4F-418D-AE19-62706E023703}">
                      <ahyp:hlinkClr xmlns:ahyp="http://schemas.microsoft.com/office/drawing/2018/hyperlinkcolor" val="tx"/>
                    </a:ext>
                  </a:extLst>
                </a:hlinkClick>
              </a:rPr>
              <a:t>Questionnaire enquête « accès aux droits » groupe de Nantes</a:t>
            </a:r>
            <a:endParaRPr/>
          </a:p>
          <a:p>
            <a:pPr marL="342900" marR="0" lvl="0" indent="-342900" algn="l" rtl="0">
              <a:lnSpc>
                <a:spcPct val="90000"/>
              </a:lnSpc>
              <a:spcBef>
                <a:spcPts val="1000"/>
              </a:spcBef>
              <a:spcAft>
                <a:spcPts val="0"/>
              </a:spcAft>
              <a:buClr>
                <a:srgbClr val="00C6BB"/>
              </a:buClr>
              <a:buSzPts val="2200"/>
              <a:buFont typeface="Noto Sans Symbols"/>
              <a:buChar char="🞆"/>
            </a:pPr>
            <a:r>
              <a:rPr lang="fr-FR" sz="2200" b="0" i="0" u="sng" strike="noStrike" cap="none">
                <a:solidFill>
                  <a:srgbClr val="00C0B6"/>
                </a:solidFill>
                <a:latin typeface="Century Gothic"/>
                <a:ea typeface="Century Gothic"/>
                <a:cs typeface="Century Gothic"/>
                <a:sym typeface="Century Gothic"/>
                <a:hlinkClick r:id="rId7">
                  <a:extLst>
                    <a:ext uri="{A12FA001-AC4F-418D-AE19-62706E023703}">
                      <ahyp:hlinkClr xmlns:ahyp="http://schemas.microsoft.com/office/drawing/2018/hyperlinkcolor" val="tx"/>
                    </a:ext>
                  </a:extLst>
                </a:hlinkClick>
              </a:rPr>
              <a:t>Réponses « accès aux droits » groupe de Nantes</a:t>
            </a:r>
            <a:endParaRPr/>
          </a:p>
          <a:p>
            <a:pPr marL="342900" marR="0" lvl="0" indent="-342900" algn="l" rtl="0">
              <a:lnSpc>
                <a:spcPct val="90000"/>
              </a:lnSpc>
              <a:spcBef>
                <a:spcPts val="1000"/>
              </a:spcBef>
              <a:spcAft>
                <a:spcPts val="0"/>
              </a:spcAft>
              <a:buClr>
                <a:srgbClr val="00C6BB"/>
              </a:buClr>
              <a:buSzPts val="2200"/>
              <a:buFont typeface="Noto Sans Symbols"/>
              <a:buChar char="🞆"/>
            </a:pPr>
            <a:r>
              <a:rPr lang="fr-FR" sz="2200" b="0" i="0" u="none" strike="noStrike" cap="none">
                <a:solidFill>
                  <a:srgbClr val="00C0B6"/>
                </a:solidFill>
                <a:latin typeface="Century Gothic"/>
                <a:ea typeface="Century Gothic"/>
                <a:cs typeface="Century Gothic"/>
                <a:sym typeface="Century Gothic"/>
              </a:rPr>
              <a:t> </a:t>
            </a:r>
            <a:r>
              <a:rPr lang="fr-FR" sz="2200" b="0" i="0" u="sng" strike="noStrike" cap="none">
                <a:solidFill>
                  <a:srgbClr val="00C0B6"/>
                </a:solidFill>
                <a:latin typeface="Century Gothic"/>
                <a:ea typeface="Century Gothic"/>
                <a:cs typeface="Century Gothic"/>
                <a:sym typeface="Century Gothic"/>
                <a:hlinkClick r:id="rId8">
                  <a:extLst>
                    <a:ext uri="{A12FA001-AC4F-418D-AE19-62706E023703}">
                      <ahyp:hlinkClr xmlns:ahyp="http://schemas.microsoft.com/office/drawing/2018/hyperlinkcolor" val="tx"/>
                    </a:ext>
                  </a:extLst>
                </a:hlinkClick>
              </a:rPr>
              <a:t>Les associations membres du groupe de Nantes</a:t>
            </a:r>
            <a:endParaRPr/>
          </a:p>
          <a:p>
            <a:pPr marL="342900" marR="0" lvl="0" indent="-342900" algn="l" rtl="0">
              <a:lnSpc>
                <a:spcPct val="90000"/>
              </a:lnSpc>
              <a:spcBef>
                <a:spcPts val="1000"/>
              </a:spcBef>
              <a:spcAft>
                <a:spcPts val="0"/>
              </a:spcAft>
              <a:buClr>
                <a:srgbClr val="00C6BB"/>
              </a:buClr>
              <a:buSzPts val="2200"/>
              <a:buFont typeface="Noto Sans Symbols"/>
              <a:buChar char="🞆"/>
            </a:pPr>
            <a:r>
              <a:rPr lang="fr-FR" sz="2200" b="0" i="0" u="sng" strike="noStrike" cap="none">
                <a:solidFill>
                  <a:srgbClr val="00C0B6"/>
                </a:solidFill>
                <a:latin typeface="Century Gothic"/>
                <a:ea typeface="Century Gothic"/>
                <a:cs typeface="Century Gothic"/>
                <a:sym typeface="Century Gothic"/>
                <a:hlinkClick r:id="rId9">
                  <a:extLst>
                    <a:ext uri="{A12FA001-AC4F-418D-AE19-62706E023703}">
                      <ahyp:hlinkClr xmlns:ahyp="http://schemas.microsoft.com/office/drawing/2018/hyperlinkcolor" val="tx"/>
                    </a:ext>
                  </a:extLst>
                </a:hlinkClick>
              </a:rPr>
              <a:t>Le colloque « osons l’humain » 5 avril 2024</a:t>
            </a:r>
            <a:endParaRPr/>
          </a:p>
          <a:p>
            <a:pPr marL="342900" marR="0" lvl="0" indent="-234950" algn="l" rtl="0">
              <a:lnSpc>
                <a:spcPct val="90000"/>
              </a:lnSpc>
              <a:spcBef>
                <a:spcPts val="1000"/>
              </a:spcBef>
              <a:spcAft>
                <a:spcPts val="0"/>
              </a:spcAft>
              <a:buClr>
                <a:srgbClr val="00C6BB"/>
              </a:buClr>
              <a:buSzPts val="1700"/>
              <a:buFont typeface="Noto Sans Symbols"/>
              <a:buNone/>
            </a:pPr>
            <a:endParaRPr sz="1700" b="0" i="0" u="none" strike="noStrike" cap="none">
              <a:solidFill>
                <a:srgbClr val="000000"/>
              </a:solidFill>
              <a:latin typeface="Century Gothic"/>
              <a:ea typeface="Century Gothic"/>
              <a:cs typeface="Century Gothic"/>
              <a:sym typeface="Century Gothic"/>
            </a:endParaRPr>
          </a:p>
          <a:p>
            <a:pPr marL="342900" marR="0" lvl="0" indent="-234950" algn="l" rtl="0">
              <a:lnSpc>
                <a:spcPct val="90000"/>
              </a:lnSpc>
              <a:spcBef>
                <a:spcPts val="1000"/>
              </a:spcBef>
              <a:spcAft>
                <a:spcPts val="0"/>
              </a:spcAft>
              <a:buClr>
                <a:srgbClr val="00C6BB"/>
              </a:buClr>
              <a:buSzPts val="1700"/>
              <a:buFont typeface="Noto Sans Symbols"/>
              <a:buNone/>
            </a:pPr>
            <a:endParaRPr sz="1700" b="0" i="0" u="none" strike="noStrike" cap="none">
              <a:solidFill>
                <a:srgbClr val="000000"/>
              </a:solidFill>
              <a:latin typeface="Century Gothic"/>
              <a:ea typeface="Century Gothic"/>
              <a:cs typeface="Century Gothic"/>
              <a:sym typeface="Century Gothic"/>
            </a:endParaRPr>
          </a:p>
          <a:p>
            <a:pPr marL="342900" marR="0" lvl="0" indent="-234950" algn="l" rtl="0">
              <a:spcBef>
                <a:spcPts val="1000"/>
              </a:spcBef>
              <a:spcAft>
                <a:spcPts val="0"/>
              </a:spcAft>
              <a:buClr>
                <a:srgbClr val="00C6BB"/>
              </a:buClr>
              <a:buSzPts val="1700"/>
              <a:buFont typeface="Noto Sans Symbols"/>
              <a:buNone/>
            </a:pPr>
            <a:endParaRPr sz="1700" b="0" i="0" u="none">
              <a:solidFill>
                <a:srgbClr val="000000"/>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
          <p:cNvSpPr txBox="1">
            <a:spLocks noGrp="1"/>
          </p:cNvSpPr>
          <p:nvPr>
            <p:ph type="title"/>
          </p:nvPr>
        </p:nvSpPr>
        <p:spPr>
          <a:xfrm>
            <a:off x="809625" y="447675"/>
            <a:ext cx="10572750" cy="969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4000"/>
              <a:buFont typeface="Century Gothic"/>
              <a:buNone/>
            </a:pPr>
            <a:r>
              <a:rPr lang="fr-FR" sz="4000" b="1" i="0" u="none">
                <a:solidFill>
                  <a:srgbClr val="FEFEFE"/>
                </a:solidFill>
                <a:latin typeface="Century Gothic"/>
                <a:ea typeface="Century Gothic"/>
                <a:cs typeface="Century Gothic"/>
                <a:sym typeface="Century Gothic"/>
              </a:rPr>
              <a:t>Historique du Pacte National</a:t>
            </a:r>
            <a:endParaRPr/>
          </a:p>
        </p:txBody>
      </p:sp>
      <p:sp>
        <p:nvSpPr>
          <p:cNvPr id="200" name="Google Shape;200;p3"/>
          <p:cNvSpPr txBox="1">
            <a:spLocks noGrp="1"/>
          </p:cNvSpPr>
          <p:nvPr>
            <p:ph type="body" idx="1"/>
          </p:nvPr>
        </p:nvSpPr>
        <p:spPr>
          <a:xfrm>
            <a:off x="827087" y="2774950"/>
            <a:ext cx="10555287" cy="3635375"/>
          </a:xfrm>
          <a:prstGeom prst="rect">
            <a:avLst/>
          </a:prstGeom>
          <a:noFill/>
          <a:ln>
            <a:noFill/>
          </a:ln>
        </p:spPr>
        <p:txBody>
          <a:bodyPr spcFirstLastPara="1" wrap="square" lIns="91425" tIns="45700" rIns="91425" bIns="45700" anchor="ctr" anchorCtr="0">
            <a:normAutofit/>
          </a:bodyPr>
          <a:lstStyle/>
          <a:p>
            <a:pPr marL="342900" marR="0" lvl="0" indent="-342900" algn="l" rtl="0">
              <a:lnSpc>
                <a:spcPct val="140000"/>
              </a:lnSpc>
              <a:spcBef>
                <a:spcPts val="0"/>
              </a:spcBef>
              <a:spcAft>
                <a:spcPts val="0"/>
              </a:spcAft>
              <a:buClr>
                <a:srgbClr val="00C6BB"/>
              </a:buClr>
              <a:buSzPts val="1500"/>
              <a:buFont typeface="Noto Sans Symbols"/>
              <a:buChar char="🞆"/>
            </a:pPr>
            <a:r>
              <a:rPr lang="fr-FR" sz="1500" b="0" i="0" u="none">
                <a:solidFill>
                  <a:srgbClr val="000000"/>
                </a:solidFill>
                <a:latin typeface="Arial"/>
                <a:ea typeface="Arial"/>
                <a:cs typeface="Arial"/>
                <a:sym typeface="Arial"/>
              </a:rPr>
              <a:t>5 MARS 2019 : 19 organisations se mobilisent pour sortir d’un modèle de société qui met en péril la planète  et entraine de trop nombreuses injustices et inégalités</a:t>
            </a:r>
            <a:endParaRPr/>
          </a:p>
          <a:p>
            <a:pPr marL="342900" marR="0" lvl="0" indent="-342900" algn="l" rtl="0">
              <a:lnSpc>
                <a:spcPct val="140000"/>
              </a:lnSpc>
              <a:spcBef>
                <a:spcPts val="1000"/>
              </a:spcBef>
              <a:spcAft>
                <a:spcPts val="0"/>
              </a:spcAft>
              <a:buClr>
                <a:srgbClr val="00C6BB"/>
              </a:buClr>
              <a:buSzPts val="1500"/>
              <a:buFont typeface="Noto Sans Symbols"/>
              <a:buChar char="🞆"/>
            </a:pPr>
            <a:r>
              <a:rPr lang="fr-FR" sz="1500" b="0" i="0" u="none">
                <a:solidFill>
                  <a:srgbClr val="000000"/>
                </a:solidFill>
                <a:latin typeface="Arial"/>
                <a:ea typeface="Arial"/>
                <a:cs typeface="Arial"/>
                <a:sym typeface="Arial"/>
              </a:rPr>
              <a:t>3 ANS PLUS TARD : 65 organisations (3 syndicats et 62 associations nationales) s’engagent dans le Pacte du Pouvoir de Vivre qu’elles ont créé.</a:t>
            </a:r>
            <a:endParaRPr/>
          </a:p>
          <a:p>
            <a:pPr marL="342900" marR="0" lvl="0" indent="-342900" algn="l" rtl="0">
              <a:lnSpc>
                <a:spcPct val="50000"/>
              </a:lnSpc>
              <a:spcBef>
                <a:spcPts val="1000"/>
              </a:spcBef>
              <a:spcAft>
                <a:spcPts val="0"/>
              </a:spcAft>
              <a:buClr>
                <a:srgbClr val="00C6BB"/>
              </a:buClr>
              <a:buSzPts val="1500"/>
              <a:buFont typeface="Noto Sans Symbols"/>
              <a:buChar char="🞆"/>
            </a:pPr>
            <a:r>
              <a:rPr lang="fr-FR" sz="1500" b="0" i="0" u="sng">
                <a:solidFill>
                  <a:srgbClr val="00C0B6"/>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90 Propositions </a:t>
            </a:r>
            <a:r>
              <a:rPr lang="fr-FR" sz="1500" b="0" i="0" u="none">
                <a:solidFill>
                  <a:srgbClr val="000000"/>
                </a:solidFill>
                <a:latin typeface="Arial"/>
                <a:ea typeface="Arial"/>
                <a:cs typeface="Arial"/>
                <a:sym typeface="Arial"/>
              </a:rPr>
              <a:t>pour répondre à l’urgence sociale et écologique de notre pays dont : T</a:t>
            </a:r>
            <a:endParaRPr/>
          </a:p>
          <a:p>
            <a:pPr marL="742950" marR="0" lvl="1" indent="-285750" algn="l" rtl="0">
              <a:lnSpc>
                <a:spcPct val="50000"/>
              </a:lnSpc>
              <a:spcBef>
                <a:spcPts val="1000"/>
              </a:spcBef>
              <a:spcAft>
                <a:spcPts val="0"/>
              </a:spcAft>
              <a:buClr>
                <a:srgbClr val="00C6BB"/>
              </a:buClr>
              <a:buSzPts val="1500"/>
              <a:buFont typeface="Noto Sans Symbols"/>
              <a:buChar char="🞆"/>
            </a:pPr>
            <a:r>
              <a:rPr lang="fr-FR" sz="1500" b="0" i="0" u="none" strike="noStrike" cap="none">
                <a:solidFill>
                  <a:srgbClr val="000000"/>
                </a:solidFill>
                <a:latin typeface="Arial"/>
                <a:ea typeface="Arial"/>
                <a:cs typeface="Arial"/>
                <a:sym typeface="Arial"/>
              </a:rPr>
              <a:t>VIVRE DIGNEMENT</a:t>
            </a:r>
            <a:endParaRPr/>
          </a:p>
          <a:p>
            <a:pPr marL="742950" marR="0" lvl="1" indent="-285750" algn="l" rtl="0">
              <a:lnSpc>
                <a:spcPct val="50000"/>
              </a:lnSpc>
              <a:spcBef>
                <a:spcPts val="1000"/>
              </a:spcBef>
              <a:spcAft>
                <a:spcPts val="0"/>
              </a:spcAft>
              <a:buClr>
                <a:srgbClr val="00C6BB"/>
              </a:buClr>
              <a:buSzPts val="1500"/>
              <a:buFont typeface="Noto Sans Symbols"/>
              <a:buChar char="🞆"/>
            </a:pPr>
            <a:r>
              <a:rPr lang="fr-FR" sz="1500" b="0" i="0" u="none" strike="noStrike" cap="none">
                <a:solidFill>
                  <a:srgbClr val="000000"/>
                </a:solidFill>
                <a:latin typeface="Arial"/>
                <a:ea typeface="Arial"/>
                <a:cs typeface="Arial"/>
                <a:sym typeface="Arial"/>
              </a:rPr>
              <a:t>SE LOGER</a:t>
            </a:r>
            <a:endParaRPr/>
          </a:p>
          <a:p>
            <a:pPr marL="742950" marR="0" lvl="1" indent="-285750" algn="l" rtl="0">
              <a:lnSpc>
                <a:spcPct val="50000"/>
              </a:lnSpc>
              <a:spcBef>
                <a:spcPts val="1000"/>
              </a:spcBef>
              <a:spcAft>
                <a:spcPts val="0"/>
              </a:spcAft>
              <a:buClr>
                <a:srgbClr val="00C6BB"/>
              </a:buClr>
              <a:buSzPts val="1500"/>
              <a:buFont typeface="Noto Sans Symbols"/>
              <a:buChar char="🞆"/>
            </a:pPr>
            <a:r>
              <a:rPr lang="fr-FR" sz="1500" b="0" i="0" u="none" strike="noStrike" cap="none">
                <a:solidFill>
                  <a:srgbClr val="000000"/>
                </a:solidFill>
                <a:latin typeface="Arial"/>
                <a:ea typeface="Arial"/>
                <a:cs typeface="Arial"/>
                <a:sym typeface="Arial"/>
              </a:rPr>
              <a:t>TRAVAILLER</a:t>
            </a:r>
            <a:endParaRPr/>
          </a:p>
          <a:p>
            <a:pPr marL="742950" marR="0" lvl="1" indent="-285750" algn="l" rtl="0">
              <a:lnSpc>
                <a:spcPct val="50000"/>
              </a:lnSpc>
              <a:spcBef>
                <a:spcPts val="1000"/>
              </a:spcBef>
              <a:spcAft>
                <a:spcPts val="0"/>
              </a:spcAft>
              <a:buClr>
                <a:srgbClr val="00C6BB"/>
              </a:buClr>
              <a:buSzPts val="1500"/>
              <a:buFont typeface="Noto Sans Symbols"/>
              <a:buChar char="🞆"/>
            </a:pPr>
            <a:r>
              <a:rPr lang="fr-FR" sz="1500" b="0" i="0" u="none" strike="noStrike" cap="none">
                <a:solidFill>
                  <a:srgbClr val="000000"/>
                </a:solidFill>
                <a:latin typeface="Arial"/>
                <a:ea typeface="Arial"/>
                <a:cs typeface="Arial"/>
                <a:sym typeface="Arial"/>
              </a:rPr>
              <a:t>SE SOIGNER</a:t>
            </a:r>
            <a:endParaRPr/>
          </a:p>
          <a:p>
            <a:pPr marL="742950" marR="0" lvl="1" indent="-285750" algn="l" rtl="0">
              <a:lnSpc>
                <a:spcPct val="50000"/>
              </a:lnSpc>
              <a:spcBef>
                <a:spcPts val="1000"/>
              </a:spcBef>
              <a:spcAft>
                <a:spcPts val="0"/>
              </a:spcAft>
              <a:buClr>
                <a:srgbClr val="00C6BB"/>
              </a:buClr>
              <a:buSzPts val="1500"/>
              <a:buFont typeface="Noto Sans Symbols"/>
              <a:buChar char="🞆"/>
            </a:pPr>
            <a:r>
              <a:rPr lang="fr-FR" sz="1500" b="0" i="0" u="none" strike="noStrike" cap="none">
                <a:solidFill>
                  <a:srgbClr val="000000"/>
                </a:solidFill>
                <a:latin typeface="Arial"/>
                <a:ea typeface="Arial"/>
                <a:cs typeface="Arial"/>
                <a:sym typeface="Arial"/>
              </a:rPr>
              <a:t>SE DEPLACER</a:t>
            </a:r>
            <a:endParaRPr/>
          </a:p>
          <a:p>
            <a:pPr marL="742950" marR="0" lvl="1" indent="-285750" algn="l" rtl="0">
              <a:lnSpc>
                <a:spcPct val="50000"/>
              </a:lnSpc>
              <a:spcBef>
                <a:spcPts val="1000"/>
              </a:spcBef>
              <a:spcAft>
                <a:spcPts val="0"/>
              </a:spcAft>
              <a:buClr>
                <a:srgbClr val="00C6BB"/>
              </a:buClr>
              <a:buSzPts val="1500"/>
              <a:buFont typeface="Noto Sans Symbols"/>
              <a:buChar char="🞆"/>
            </a:pPr>
            <a:r>
              <a:rPr lang="fr-FR" sz="1500" b="0" i="0" u="none" strike="noStrike" cap="none">
                <a:solidFill>
                  <a:srgbClr val="000000"/>
                </a:solidFill>
                <a:latin typeface="Arial"/>
                <a:ea typeface="Arial"/>
                <a:cs typeface="Arial"/>
                <a:sym typeface="Arial"/>
              </a:rPr>
              <a:t>MIEUX CONSOMMER</a:t>
            </a:r>
            <a:endParaRPr/>
          </a:p>
          <a:p>
            <a:pPr marL="742950" marR="0" lvl="1" indent="-285750" algn="l" rtl="0">
              <a:lnSpc>
                <a:spcPct val="50000"/>
              </a:lnSpc>
              <a:spcBef>
                <a:spcPts val="1000"/>
              </a:spcBef>
              <a:spcAft>
                <a:spcPts val="0"/>
              </a:spcAft>
              <a:buClr>
                <a:srgbClr val="00C6BB"/>
              </a:buClr>
              <a:buSzPts val="1500"/>
              <a:buFont typeface="Noto Sans Symbols"/>
              <a:buChar char="🞆"/>
            </a:pPr>
            <a:r>
              <a:rPr lang="fr-FR" sz="1500" b="0" i="0" u="none" strike="noStrike" cap="none">
                <a:solidFill>
                  <a:srgbClr val="000000"/>
                </a:solidFill>
                <a:latin typeface="Arial"/>
                <a:ea typeface="Arial"/>
                <a:cs typeface="Arial"/>
                <a:sym typeface="Arial"/>
              </a:rPr>
              <a:t>AVOIR ACCES AUX DROITS ET AUX SERVICES PUBLICS</a:t>
            </a:r>
            <a:endParaRPr/>
          </a:p>
          <a:p>
            <a:pPr marL="342900" marR="0" lvl="0" indent="-323850" algn="l" rtl="0">
              <a:lnSpc>
                <a:spcPct val="50000"/>
              </a:lnSpc>
              <a:spcBef>
                <a:spcPts val="900"/>
              </a:spcBef>
              <a:spcAft>
                <a:spcPts val="0"/>
              </a:spcAft>
              <a:buClr>
                <a:srgbClr val="00C6BB"/>
              </a:buClr>
              <a:buSzPts val="300"/>
              <a:buFont typeface="Noto Sans Symbols"/>
              <a:buNone/>
            </a:pPr>
            <a:endParaRPr sz="300" b="0" i="0" u="none">
              <a:solidFill>
                <a:srgbClr val="000000"/>
              </a:solidFill>
              <a:latin typeface="Lucida Sans"/>
              <a:ea typeface="Lucida Sans"/>
              <a:cs typeface="Lucida Sans"/>
              <a:sym typeface="Lucida Sans"/>
            </a:endParaRPr>
          </a:p>
          <a:p>
            <a:pPr marL="342900" marR="0" lvl="0" indent="-323850" algn="l" rtl="0">
              <a:lnSpc>
                <a:spcPct val="50000"/>
              </a:lnSpc>
              <a:spcBef>
                <a:spcPts val="800"/>
              </a:spcBef>
              <a:spcAft>
                <a:spcPts val="0"/>
              </a:spcAft>
              <a:buClr>
                <a:srgbClr val="00C6BB"/>
              </a:buClr>
              <a:buSzPts val="300"/>
              <a:buFont typeface="Noto Sans Symbols"/>
              <a:buNone/>
            </a:pPr>
            <a:endParaRPr sz="300" b="0" i="0" u="none">
              <a:solidFill>
                <a:srgbClr val="000000"/>
              </a:solidFill>
              <a:latin typeface="Lucida Sans"/>
              <a:ea typeface="Lucida Sans"/>
              <a:cs typeface="Lucida Sans"/>
              <a:sym typeface="Lucida Sans"/>
            </a:endParaRPr>
          </a:p>
          <a:p>
            <a:pPr marL="342900" marR="0" lvl="0" indent="-323850" algn="l" rtl="0">
              <a:spcBef>
                <a:spcPts val="1000"/>
              </a:spcBef>
              <a:spcAft>
                <a:spcPts val="0"/>
              </a:spcAft>
              <a:buClr>
                <a:srgbClr val="00C6BB"/>
              </a:buClr>
              <a:buSzPts val="300"/>
              <a:buFont typeface="Noto Sans Symbols"/>
              <a:buNone/>
            </a:pPr>
            <a:endParaRPr sz="300" b="0" i="0" u="none">
              <a:solidFill>
                <a:srgbClr val="000000"/>
              </a:solidFill>
              <a:latin typeface="Lucida Sans"/>
              <a:ea typeface="Lucida Sans"/>
              <a:cs typeface="Lucida Sans"/>
              <a:sym typeface="Lucida Sans"/>
            </a:endParaRPr>
          </a:p>
        </p:txBody>
      </p:sp>
      <p:pic>
        <p:nvPicPr>
          <p:cNvPr id="201" name="Google Shape;201;p3" descr="Maison"/>
          <p:cNvPicPr preferRelativeResize="0"/>
          <p:nvPr/>
        </p:nvPicPr>
        <p:blipFill rotWithShape="1">
          <a:blip r:embed="rId4">
            <a:alphaModFix/>
          </a:blip>
          <a:srcRect/>
          <a:stretch/>
        </p:blipFill>
        <p:spPr>
          <a:xfrm>
            <a:off x="10798175" y="5737225"/>
            <a:ext cx="914400" cy="914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
          <p:cNvSpPr txBox="1">
            <a:spLocks noGrp="1"/>
          </p:cNvSpPr>
          <p:nvPr>
            <p:ph type="title"/>
          </p:nvPr>
        </p:nvSpPr>
        <p:spPr>
          <a:xfrm>
            <a:off x="809625" y="447675"/>
            <a:ext cx="10572750" cy="969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4000"/>
              <a:buFont typeface="Century Gothic"/>
              <a:buNone/>
            </a:pPr>
            <a:r>
              <a:rPr lang="fr-FR" sz="4000" b="1" i="0" u="none">
                <a:solidFill>
                  <a:srgbClr val="FEFEFE"/>
                </a:solidFill>
                <a:latin typeface="Century Gothic"/>
                <a:ea typeface="Century Gothic"/>
                <a:cs typeface="Century Gothic"/>
                <a:sym typeface="Century Gothic"/>
              </a:rPr>
              <a:t>Groupe Régional Pays de la LOire</a:t>
            </a:r>
            <a:endParaRPr/>
          </a:p>
        </p:txBody>
      </p:sp>
      <p:sp>
        <p:nvSpPr>
          <p:cNvPr id="207" name="Google Shape;207;p4"/>
          <p:cNvSpPr txBox="1">
            <a:spLocks noGrp="1"/>
          </p:cNvSpPr>
          <p:nvPr>
            <p:ph type="body" idx="1"/>
          </p:nvPr>
        </p:nvSpPr>
        <p:spPr>
          <a:xfrm>
            <a:off x="819150" y="2222500"/>
            <a:ext cx="10553700" cy="3636962"/>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0C6BB"/>
              </a:buClr>
              <a:buSzPts val="3100"/>
              <a:buFont typeface="Noto Sans Symbols"/>
              <a:buNone/>
            </a:pPr>
            <a:r>
              <a:rPr lang="fr-FR" sz="3100" b="0" i="0" u="none">
                <a:solidFill>
                  <a:srgbClr val="000000"/>
                </a:solidFill>
                <a:latin typeface="Lucida Sans"/>
                <a:ea typeface="Lucida Sans"/>
                <a:cs typeface="Lucida Sans"/>
                <a:sym typeface="Lucida Sans"/>
              </a:rPr>
              <a:t>Le groupe local des Pays de la Loire comprend 4 commissions :</a:t>
            </a:r>
            <a:endParaRPr/>
          </a:p>
          <a:p>
            <a:pPr marL="742950" marR="0" lvl="1" indent="-285750" algn="l" rtl="0">
              <a:lnSpc>
                <a:spcPct val="100000"/>
              </a:lnSpc>
              <a:spcBef>
                <a:spcPts val="1200"/>
              </a:spcBef>
              <a:spcAft>
                <a:spcPts val="0"/>
              </a:spcAft>
              <a:buClr>
                <a:srgbClr val="00C6BB"/>
              </a:buClr>
              <a:buSzPts val="2600"/>
              <a:buFont typeface="Noto Sans Symbols"/>
              <a:buChar char="🞆"/>
            </a:pPr>
            <a:r>
              <a:rPr lang="fr-FR" sz="2600" b="0" i="0" u="none" strike="noStrike" cap="none">
                <a:solidFill>
                  <a:srgbClr val="000000"/>
                </a:solidFill>
                <a:latin typeface="Calibri"/>
                <a:ea typeface="Calibri"/>
                <a:cs typeface="Calibri"/>
                <a:sym typeface="Calibri"/>
              </a:rPr>
              <a:t> Environnement-Climat-Alimentation-Agriculture-Emploi</a:t>
            </a:r>
            <a:endParaRPr sz="2600" b="0" i="0" u="none" strike="noStrike" cap="none">
              <a:solidFill>
                <a:srgbClr val="000000"/>
              </a:solidFill>
              <a:latin typeface="Lucida Sans"/>
              <a:ea typeface="Lucida Sans"/>
              <a:cs typeface="Lucida Sans"/>
              <a:sym typeface="Lucida Sans"/>
            </a:endParaRPr>
          </a:p>
          <a:p>
            <a:pPr marL="742950" marR="0" lvl="1" indent="-285750" algn="l" rtl="0">
              <a:lnSpc>
                <a:spcPct val="100000"/>
              </a:lnSpc>
              <a:spcBef>
                <a:spcPts val="1200"/>
              </a:spcBef>
              <a:spcAft>
                <a:spcPts val="0"/>
              </a:spcAft>
              <a:buClr>
                <a:srgbClr val="00C6BB"/>
              </a:buClr>
              <a:buSzPts val="2600"/>
              <a:buFont typeface="Noto Sans Symbols"/>
              <a:buChar char="🞆"/>
            </a:pPr>
            <a:r>
              <a:rPr lang="fr-FR" sz="2600" b="0" i="0" u="none" strike="noStrike" cap="none">
                <a:solidFill>
                  <a:srgbClr val="000000"/>
                </a:solidFill>
                <a:latin typeface="Calibri"/>
                <a:ea typeface="Calibri"/>
                <a:cs typeface="Calibri"/>
                <a:sym typeface="Calibri"/>
              </a:rPr>
              <a:t> Santé</a:t>
            </a:r>
            <a:endParaRPr sz="2600" b="0" i="0" u="none" strike="noStrike" cap="none">
              <a:solidFill>
                <a:srgbClr val="000000"/>
              </a:solidFill>
              <a:latin typeface="Lucida Sans"/>
              <a:ea typeface="Lucida Sans"/>
              <a:cs typeface="Lucida Sans"/>
              <a:sym typeface="Lucida Sans"/>
            </a:endParaRPr>
          </a:p>
          <a:p>
            <a:pPr marL="742950" marR="0" lvl="1" indent="-285750" algn="l" rtl="0">
              <a:lnSpc>
                <a:spcPct val="100000"/>
              </a:lnSpc>
              <a:spcBef>
                <a:spcPts val="1200"/>
              </a:spcBef>
              <a:spcAft>
                <a:spcPts val="0"/>
              </a:spcAft>
              <a:buClr>
                <a:srgbClr val="00C6BB"/>
              </a:buClr>
              <a:buSzPts val="2600"/>
              <a:buFont typeface="Noto Sans Symbols"/>
              <a:buChar char="🞆"/>
            </a:pPr>
            <a:r>
              <a:rPr lang="fr-FR" sz="2600" b="0" i="0" u="none" strike="noStrike" cap="none">
                <a:solidFill>
                  <a:srgbClr val="000000"/>
                </a:solidFill>
                <a:latin typeface="Calibri"/>
                <a:ea typeface="Calibri"/>
                <a:cs typeface="Calibri"/>
                <a:sym typeface="Calibri"/>
              </a:rPr>
              <a:t> Mobilités et déplacements-Services au public-Pauvreté-Précarité</a:t>
            </a:r>
            <a:endParaRPr sz="2600" b="0" i="0" u="none" strike="noStrike" cap="none">
              <a:solidFill>
                <a:srgbClr val="000000"/>
              </a:solidFill>
              <a:latin typeface="Lucida Sans"/>
              <a:ea typeface="Lucida Sans"/>
              <a:cs typeface="Lucida Sans"/>
              <a:sym typeface="Lucida Sans"/>
            </a:endParaRPr>
          </a:p>
          <a:p>
            <a:pPr marL="742950" marR="0" lvl="1" indent="-285750" algn="l" rtl="0">
              <a:lnSpc>
                <a:spcPct val="100000"/>
              </a:lnSpc>
              <a:spcBef>
                <a:spcPts val="1200"/>
              </a:spcBef>
              <a:spcAft>
                <a:spcPts val="0"/>
              </a:spcAft>
              <a:buClr>
                <a:srgbClr val="00C6BB"/>
              </a:buClr>
              <a:buSzPts val="2600"/>
              <a:buFont typeface="Noto Sans Symbols"/>
              <a:buChar char="🞆"/>
            </a:pPr>
            <a:r>
              <a:rPr lang="fr-FR" sz="2600" b="0" i="0" u="none" strike="noStrike" cap="none">
                <a:solidFill>
                  <a:srgbClr val="000000"/>
                </a:solidFill>
                <a:latin typeface="Calibri"/>
                <a:ea typeface="Calibri"/>
                <a:cs typeface="Calibri"/>
                <a:sym typeface="Calibri"/>
              </a:rPr>
              <a:t> Jeunesse-Formation-Education</a:t>
            </a:r>
            <a:endParaRPr sz="2600" b="0" i="0" u="none" strike="noStrike" cap="none">
              <a:solidFill>
                <a:srgbClr val="000000"/>
              </a:solidFill>
              <a:latin typeface="Lucida Sans"/>
              <a:ea typeface="Lucida Sans"/>
              <a:cs typeface="Lucida Sans"/>
              <a:sym typeface="Lucida Sans"/>
            </a:endParaRPr>
          </a:p>
          <a:p>
            <a:pPr marL="342900" marR="0" lvl="0" indent="-177800" algn="l" rtl="0">
              <a:spcBef>
                <a:spcPts val="1000"/>
              </a:spcBef>
              <a:spcAft>
                <a:spcPts val="0"/>
              </a:spcAft>
              <a:buClr>
                <a:srgbClr val="00C6BB"/>
              </a:buClr>
              <a:buSzPts val="2600"/>
              <a:buFont typeface="Noto Sans Symbols"/>
              <a:buNone/>
            </a:pPr>
            <a:endParaRPr sz="2600" b="0" i="0" u="none" strike="noStrike" cap="none">
              <a:solidFill>
                <a:srgbClr val="000000"/>
              </a:solidFill>
              <a:latin typeface="Lucida Sans"/>
              <a:ea typeface="Lucida Sans"/>
              <a:cs typeface="Lucida Sans"/>
              <a:sym typeface="Lucida Sans"/>
            </a:endParaRPr>
          </a:p>
        </p:txBody>
      </p:sp>
      <p:pic>
        <p:nvPicPr>
          <p:cNvPr id="208" name="Google Shape;208;p4" descr="Maison"/>
          <p:cNvPicPr preferRelativeResize="0"/>
          <p:nvPr/>
        </p:nvPicPr>
        <p:blipFill rotWithShape="1">
          <a:blip r:embed="rId3">
            <a:alphaModFix/>
          </a:blip>
          <a:srcRect/>
          <a:stretch/>
        </p:blipFill>
        <p:spPr>
          <a:xfrm>
            <a:off x="10798175" y="5737225"/>
            <a:ext cx="914400" cy="914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5"/>
          <p:cNvSpPr txBox="1">
            <a:spLocks noGrp="1"/>
          </p:cNvSpPr>
          <p:nvPr>
            <p:ph type="title"/>
          </p:nvPr>
        </p:nvSpPr>
        <p:spPr>
          <a:xfrm>
            <a:off x="809625" y="447675"/>
            <a:ext cx="10572750" cy="969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3600"/>
              <a:buFont typeface="Century Gothic"/>
              <a:buNone/>
            </a:pPr>
            <a:r>
              <a:rPr lang="fr-FR" sz="3600" b="1" i="0" u="none">
                <a:solidFill>
                  <a:srgbClr val="FEFEFE"/>
                </a:solidFill>
                <a:latin typeface="Century Gothic"/>
                <a:ea typeface="Century Gothic"/>
                <a:cs typeface="Century Gothic"/>
                <a:sym typeface="Century Gothic"/>
              </a:rPr>
              <a:t>Les autres groupes locaux des Pays de la Loire</a:t>
            </a:r>
            <a:endParaRPr/>
          </a:p>
        </p:txBody>
      </p:sp>
      <p:sp>
        <p:nvSpPr>
          <p:cNvPr id="214" name="Google Shape;214;p5"/>
          <p:cNvSpPr txBox="1">
            <a:spLocks noGrp="1"/>
          </p:cNvSpPr>
          <p:nvPr>
            <p:ph type="body" idx="1"/>
          </p:nvPr>
        </p:nvSpPr>
        <p:spPr>
          <a:xfrm>
            <a:off x="819150" y="2222500"/>
            <a:ext cx="10553700" cy="3636962"/>
          </a:xfrm>
          <a:prstGeom prst="rect">
            <a:avLst/>
          </a:prstGeom>
          <a:noFill/>
          <a:ln>
            <a:noFill/>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rgbClr val="00C6BB"/>
              </a:buClr>
              <a:buSzPts val="2600"/>
              <a:buFont typeface="Noto Sans Symbols"/>
              <a:buChar char="🞆"/>
            </a:pPr>
            <a:r>
              <a:rPr lang="fr-FR" sz="2600" b="0" i="0" u="sng">
                <a:solidFill>
                  <a:srgbClr val="00C0B6"/>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Pays de la Loire</a:t>
            </a:r>
            <a:endParaRPr/>
          </a:p>
          <a:p>
            <a:pPr marL="342900" marR="0" lvl="0" indent="-342900" algn="l" rtl="0">
              <a:lnSpc>
                <a:spcPct val="100000"/>
              </a:lnSpc>
              <a:spcBef>
                <a:spcPts val="1200"/>
              </a:spcBef>
              <a:spcAft>
                <a:spcPts val="0"/>
              </a:spcAft>
              <a:buClr>
                <a:srgbClr val="00C6BB"/>
              </a:buClr>
              <a:buSzPts val="2600"/>
              <a:buFont typeface="Noto Sans Symbols"/>
              <a:buChar char="🞆"/>
            </a:pPr>
            <a:r>
              <a:rPr lang="fr-FR" sz="2600" b="0" i="0" u="sng">
                <a:solidFill>
                  <a:srgbClr val="00C0B6"/>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Vendée</a:t>
            </a:r>
            <a:endParaRPr/>
          </a:p>
          <a:p>
            <a:pPr marL="342900" marR="0" lvl="0" indent="-342900" algn="l" rtl="0">
              <a:lnSpc>
                <a:spcPct val="100000"/>
              </a:lnSpc>
              <a:spcBef>
                <a:spcPts val="1200"/>
              </a:spcBef>
              <a:spcAft>
                <a:spcPts val="0"/>
              </a:spcAft>
              <a:buClr>
                <a:srgbClr val="00C6BB"/>
              </a:buClr>
              <a:buSzPts val="2600"/>
              <a:buFont typeface="Noto Sans Symbols"/>
              <a:buChar char="🞆"/>
            </a:pPr>
            <a:r>
              <a:rPr lang="fr-FR" sz="2600" b="0" i="0" u="sng">
                <a:solidFill>
                  <a:srgbClr val="00C0B6"/>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Maine et Loire</a:t>
            </a:r>
            <a:endParaRPr/>
          </a:p>
          <a:p>
            <a:pPr marL="342900" marR="0" lvl="0" indent="-342900" algn="l" rtl="0">
              <a:lnSpc>
                <a:spcPct val="100000"/>
              </a:lnSpc>
              <a:spcBef>
                <a:spcPts val="1200"/>
              </a:spcBef>
              <a:spcAft>
                <a:spcPts val="0"/>
              </a:spcAft>
              <a:buClr>
                <a:srgbClr val="00C6BB"/>
              </a:buClr>
              <a:buSzPts val="2600"/>
              <a:buFont typeface="Noto Sans Symbols"/>
              <a:buChar char="🞆"/>
            </a:pPr>
            <a:r>
              <a:rPr lang="fr-FR" sz="2600" b="0" i="0" u="none">
                <a:solidFill>
                  <a:srgbClr val="000000"/>
                </a:solidFill>
                <a:latin typeface="Century Gothic"/>
                <a:ea typeface="Century Gothic"/>
                <a:cs typeface="Century Gothic"/>
                <a:sym typeface="Century Gothic"/>
              </a:rPr>
              <a:t>Saint Nazaire (Numérique)</a:t>
            </a:r>
            <a:endParaRPr/>
          </a:p>
          <a:p>
            <a:pPr marL="342900" marR="0" lvl="0" indent="-342900" algn="l" rtl="0">
              <a:lnSpc>
                <a:spcPct val="100000"/>
              </a:lnSpc>
              <a:spcBef>
                <a:spcPts val="1200"/>
              </a:spcBef>
              <a:spcAft>
                <a:spcPts val="0"/>
              </a:spcAft>
              <a:buClr>
                <a:srgbClr val="00C6BB"/>
              </a:buClr>
              <a:buSzPts val="2600"/>
              <a:buFont typeface="Noto Sans Symbols"/>
              <a:buChar char="🞆"/>
            </a:pPr>
            <a:r>
              <a:rPr lang="fr-FR" sz="2600" b="0" i="0" u="sng">
                <a:solidFill>
                  <a:srgbClr val="000000"/>
                </a:solidFill>
                <a:latin typeface="Century Gothic"/>
                <a:ea typeface="Century Gothic"/>
                <a:cs typeface="Century Gothic"/>
                <a:sym typeface="Century Gothic"/>
                <a:hlinkClick r:id="rId6">
                  <a:extLst>
                    <a:ext uri="{A12FA001-AC4F-418D-AE19-62706E023703}">
                      <ahyp:hlinkClr xmlns:ahyp="http://schemas.microsoft.com/office/drawing/2018/hyperlinkcolor" val="tx"/>
                    </a:ext>
                  </a:extLst>
                </a:hlinkClick>
              </a:rPr>
              <a:t>Nantes</a:t>
            </a:r>
            <a:r>
              <a:rPr lang="fr-FR" sz="2600" b="0" i="0" u="none">
                <a:solidFill>
                  <a:srgbClr val="000000"/>
                </a:solidFill>
                <a:latin typeface="Century Gothic"/>
                <a:ea typeface="Century Gothic"/>
                <a:cs typeface="Century Gothic"/>
                <a:sym typeface="Century Gothic"/>
              </a:rPr>
              <a:t> (accès aux droits)</a:t>
            </a:r>
            <a:endParaRPr/>
          </a:p>
        </p:txBody>
      </p:sp>
      <p:pic>
        <p:nvPicPr>
          <p:cNvPr id="215" name="Google Shape;215;p5" descr="Maison"/>
          <p:cNvPicPr preferRelativeResize="0"/>
          <p:nvPr/>
        </p:nvPicPr>
        <p:blipFill rotWithShape="1">
          <a:blip r:embed="rId7">
            <a:alphaModFix/>
          </a:blip>
          <a:srcRect/>
          <a:stretch/>
        </p:blipFill>
        <p:spPr>
          <a:xfrm>
            <a:off x="10798175" y="5737225"/>
            <a:ext cx="914400" cy="914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6"/>
          <p:cNvSpPr txBox="1">
            <a:spLocks noGrp="1"/>
          </p:cNvSpPr>
          <p:nvPr>
            <p:ph type="title"/>
          </p:nvPr>
        </p:nvSpPr>
        <p:spPr>
          <a:xfrm>
            <a:off x="809625" y="447675"/>
            <a:ext cx="10572750" cy="969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4000"/>
              <a:buFont typeface="Century Gothic"/>
              <a:buNone/>
            </a:pPr>
            <a:r>
              <a:rPr lang="fr-FR" sz="4000" b="1" i="0" u="none">
                <a:solidFill>
                  <a:srgbClr val="FEFEFE"/>
                </a:solidFill>
                <a:latin typeface="Century Gothic"/>
                <a:ea typeface="Century Gothic"/>
                <a:cs typeface="Century Gothic"/>
                <a:sym typeface="Century Gothic"/>
              </a:rPr>
              <a:t>Genèse du groupe de Nantes</a:t>
            </a:r>
            <a:endParaRPr/>
          </a:p>
        </p:txBody>
      </p:sp>
      <p:sp>
        <p:nvSpPr>
          <p:cNvPr id="221" name="Google Shape;221;p6"/>
          <p:cNvSpPr txBox="1">
            <a:spLocks noGrp="1"/>
          </p:cNvSpPr>
          <p:nvPr>
            <p:ph type="body" idx="1"/>
          </p:nvPr>
        </p:nvSpPr>
        <p:spPr>
          <a:xfrm>
            <a:off x="819150" y="2774950"/>
            <a:ext cx="10553700" cy="363537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C6BB"/>
              </a:buClr>
              <a:buSzPts val="1700"/>
              <a:buFont typeface="Noto Sans Symbols"/>
              <a:buNone/>
            </a:pPr>
            <a:r>
              <a:rPr lang="fr-FR" sz="1700" b="0" i="0" u="none">
                <a:solidFill>
                  <a:srgbClr val="000000"/>
                </a:solidFill>
                <a:latin typeface="Calibri"/>
                <a:ea typeface="Calibri"/>
                <a:cs typeface="Calibri"/>
                <a:sym typeface="Calibri"/>
              </a:rPr>
              <a:t>La proposition de former un groupe local est apparue lors d’une première réunion interne d’environ 30 personnes à l’ULRAN CFDT fin novembre 2022. Un compte-rendu est envoyé en janvier 2023 avec une demande de coordonnée des associations dans lesquelles militent nos adhérents… Sans réponse</a:t>
            </a:r>
            <a:endParaRPr/>
          </a:p>
          <a:p>
            <a:pPr marL="0" marR="0" lvl="0" indent="0" algn="l" rtl="0">
              <a:lnSpc>
                <a:spcPct val="90000"/>
              </a:lnSpc>
              <a:spcBef>
                <a:spcPts val="1000"/>
              </a:spcBef>
              <a:spcAft>
                <a:spcPts val="0"/>
              </a:spcAft>
              <a:buClr>
                <a:srgbClr val="00C6BB"/>
              </a:buClr>
              <a:buSzPts val="1700"/>
              <a:buFont typeface="Noto Sans Symbols"/>
              <a:buNone/>
            </a:pPr>
            <a:r>
              <a:rPr lang="fr-FR" sz="1700" b="0" i="0" u="none">
                <a:solidFill>
                  <a:srgbClr val="000000"/>
                </a:solidFill>
                <a:latin typeface="Calibri"/>
                <a:ea typeface="Calibri"/>
                <a:cs typeface="Calibri"/>
                <a:sym typeface="Calibri"/>
              </a:rPr>
              <a:t>Mais on insiste ! </a:t>
            </a:r>
            <a:endParaRPr/>
          </a:p>
          <a:p>
            <a:pPr marL="742950" marR="0" lvl="1" indent="-285750" algn="l" rtl="0">
              <a:lnSpc>
                <a:spcPct val="90000"/>
              </a:lnSpc>
              <a:spcBef>
                <a:spcPts val="1000"/>
              </a:spcBef>
              <a:spcAft>
                <a:spcPts val="0"/>
              </a:spcAft>
              <a:buClr>
                <a:srgbClr val="00C6BB"/>
              </a:buClr>
              <a:buSzPts val="1700"/>
              <a:buFont typeface="Noto Sans Symbols"/>
              <a:buChar char="🞆"/>
            </a:pPr>
            <a:r>
              <a:rPr lang="fr-FR" sz="1700" b="0" i="0" u="none" strike="noStrike" cap="none">
                <a:solidFill>
                  <a:srgbClr val="000000"/>
                </a:solidFill>
                <a:latin typeface="Calibri"/>
                <a:ea typeface="Calibri"/>
                <a:cs typeface="Calibri"/>
                <a:sym typeface="Calibri"/>
              </a:rPr>
              <a:t>Changement de stratégie : l’ULRAN ( Union Locale des retraités de l’agglomération nantaise) invite quelques associations à une rencontre le 4 avril 2023.</a:t>
            </a:r>
            <a:endParaRPr sz="1700" b="0" i="0" u="none" strike="noStrike" cap="none">
              <a:solidFill>
                <a:srgbClr val="000000"/>
              </a:solidFill>
              <a:latin typeface="Lucida Sans"/>
              <a:ea typeface="Lucida Sans"/>
              <a:cs typeface="Lucida Sans"/>
              <a:sym typeface="Lucida Sans"/>
            </a:endParaRPr>
          </a:p>
          <a:p>
            <a:pPr marL="742950" marR="0" lvl="1" indent="-285750" algn="l" rtl="0">
              <a:lnSpc>
                <a:spcPct val="90000"/>
              </a:lnSpc>
              <a:spcBef>
                <a:spcPts val="1000"/>
              </a:spcBef>
              <a:spcAft>
                <a:spcPts val="0"/>
              </a:spcAft>
              <a:buClr>
                <a:srgbClr val="00C6BB"/>
              </a:buClr>
              <a:buSzPts val="1700"/>
              <a:buFont typeface="Noto Sans Symbols"/>
              <a:buChar char="🞆"/>
            </a:pPr>
            <a:r>
              <a:rPr lang="fr-FR" sz="1700" b="0" i="0" u="none" strike="noStrike" cap="none">
                <a:solidFill>
                  <a:srgbClr val="000000"/>
                </a:solidFill>
                <a:latin typeface="Calibri"/>
                <a:ea typeface="Calibri"/>
                <a:cs typeface="Calibri"/>
                <a:sym typeface="Calibri"/>
              </a:rPr>
              <a:t>Le Secours Catholique, le Pacte Civique et APF France Handicap participent à cette première réunion. Nous décidons de nous mobiliser sur </a:t>
            </a:r>
            <a:r>
              <a:rPr lang="fr-FR" sz="1700" b="1" i="0" u="sng" strike="noStrike" cap="none">
                <a:solidFill>
                  <a:srgbClr val="000000"/>
                </a:solidFill>
                <a:latin typeface="Calibri"/>
                <a:ea typeface="Calibri"/>
                <a:cs typeface="Calibri"/>
                <a:sym typeface="Calibri"/>
              </a:rPr>
              <a:t>l’accès aux droits </a:t>
            </a:r>
            <a:r>
              <a:rPr lang="fr-FR" sz="1700" b="0" i="0" u="none" strike="noStrike" cap="none">
                <a:solidFill>
                  <a:srgbClr val="000000"/>
                </a:solidFill>
                <a:latin typeface="Calibri"/>
                <a:ea typeface="Calibri"/>
                <a:cs typeface="Calibri"/>
                <a:sym typeface="Calibri"/>
              </a:rPr>
              <a:t>qui est un véritable problème pour une bonne partie de la population.</a:t>
            </a:r>
            <a:endParaRPr sz="1700" b="0" i="0" u="none" strike="noStrike" cap="none">
              <a:solidFill>
                <a:srgbClr val="000000"/>
              </a:solidFill>
              <a:latin typeface="Lucida Sans"/>
              <a:ea typeface="Lucida Sans"/>
              <a:cs typeface="Lucida Sans"/>
              <a:sym typeface="Lucida Sans"/>
            </a:endParaRPr>
          </a:p>
          <a:p>
            <a:pPr marL="742950" marR="0" lvl="1" indent="-285750" algn="l" rtl="0">
              <a:lnSpc>
                <a:spcPct val="90000"/>
              </a:lnSpc>
              <a:spcBef>
                <a:spcPts val="1000"/>
              </a:spcBef>
              <a:spcAft>
                <a:spcPts val="0"/>
              </a:spcAft>
              <a:buClr>
                <a:srgbClr val="00C6BB"/>
              </a:buClr>
              <a:buSzPts val="1700"/>
              <a:buFont typeface="Noto Sans Symbols"/>
              <a:buChar char="🞆"/>
            </a:pPr>
            <a:r>
              <a:rPr lang="fr-FR" sz="1700" b="0" i="0" u="none" strike="noStrike" cap="none">
                <a:solidFill>
                  <a:srgbClr val="000000"/>
                </a:solidFill>
                <a:latin typeface="Calibri"/>
                <a:ea typeface="Calibri"/>
                <a:cs typeface="Calibri"/>
                <a:sym typeface="Calibri"/>
              </a:rPr>
              <a:t>La réunion suivante (24 mai) réunit 11 personnes représentant 5 associations. Il est décidé de faire un questionnaire pour recenser et analyser les difficultés que rencontrent les acteurs de terrain pour l’accès aux droits.</a:t>
            </a:r>
            <a:endParaRPr sz="1700" b="0" i="0" u="none" strike="noStrike" cap="none">
              <a:solidFill>
                <a:srgbClr val="000000"/>
              </a:solidFill>
              <a:latin typeface="Lucida Sans"/>
              <a:ea typeface="Lucida Sans"/>
              <a:cs typeface="Lucida Sans"/>
              <a:sym typeface="Lucida Sans"/>
            </a:endParaRPr>
          </a:p>
          <a:p>
            <a:pPr marL="0" marR="0" lvl="0" indent="0" algn="l" rtl="0">
              <a:lnSpc>
                <a:spcPct val="90000"/>
              </a:lnSpc>
              <a:spcBef>
                <a:spcPts val="1000"/>
              </a:spcBef>
              <a:spcAft>
                <a:spcPts val="0"/>
              </a:spcAft>
              <a:buClr>
                <a:srgbClr val="00C6BB"/>
              </a:buClr>
              <a:buSzPts val="1700"/>
              <a:buFont typeface="Noto Sans Symbols"/>
              <a:buNone/>
            </a:pPr>
            <a:endParaRPr sz="1700" b="0" i="0" u="none">
              <a:solidFill>
                <a:srgbClr val="000000"/>
              </a:solidFill>
              <a:latin typeface="Lucida Sans"/>
              <a:ea typeface="Lucida Sans"/>
              <a:cs typeface="Lucida Sans"/>
              <a:sym typeface="Lucida Sans"/>
            </a:endParaRPr>
          </a:p>
          <a:p>
            <a:pPr marL="342900" marR="0" lvl="0" indent="-234950" algn="l" rtl="0">
              <a:spcBef>
                <a:spcPts val="1000"/>
              </a:spcBef>
              <a:spcAft>
                <a:spcPts val="0"/>
              </a:spcAft>
              <a:buClr>
                <a:srgbClr val="00C6BB"/>
              </a:buClr>
              <a:buSzPts val="1700"/>
              <a:buFont typeface="Noto Sans Symbols"/>
              <a:buNone/>
            </a:pPr>
            <a:endParaRPr sz="1700" b="0" i="0" u="none">
              <a:solidFill>
                <a:srgbClr val="000000"/>
              </a:solidFill>
              <a:latin typeface="Lucida Sans"/>
              <a:ea typeface="Lucida Sans"/>
              <a:cs typeface="Lucida Sans"/>
              <a:sym typeface="Lucida Sans"/>
            </a:endParaRPr>
          </a:p>
        </p:txBody>
      </p:sp>
      <p:pic>
        <p:nvPicPr>
          <p:cNvPr id="222" name="Google Shape;222;p6" descr="Maison"/>
          <p:cNvPicPr preferRelativeResize="0"/>
          <p:nvPr/>
        </p:nvPicPr>
        <p:blipFill rotWithShape="1">
          <a:blip r:embed="rId3">
            <a:alphaModFix/>
          </a:blip>
          <a:srcRect/>
          <a:stretch/>
        </p:blipFill>
        <p:spPr>
          <a:xfrm>
            <a:off x="10798175" y="5737225"/>
            <a:ext cx="914400" cy="914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7"/>
          <p:cNvSpPr txBox="1"/>
          <p:nvPr/>
        </p:nvSpPr>
        <p:spPr>
          <a:xfrm>
            <a:off x="819150" y="2222500"/>
            <a:ext cx="10553700" cy="363696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0000"/>
              </a:buClr>
              <a:buSzPts val="1500"/>
              <a:buFont typeface="Arial"/>
              <a:buNone/>
            </a:pPr>
            <a:r>
              <a:rPr lang="fr-FR" sz="1500" b="1" i="0" u="none" strike="noStrike" cap="none">
                <a:solidFill>
                  <a:srgbClr val="000000"/>
                </a:solidFill>
                <a:latin typeface="Arial"/>
                <a:ea typeface="Arial"/>
                <a:cs typeface="Arial"/>
                <a:sym typeface="Arial"/>
              </a:rPr>
              <a:t>QUESTIONNAIRE À DESTINATION DES ASSOCIATIONS</a:t>
            </a:r>
            <a:endParaRPr sz="1500" b="0" i="0" u="none" strike="noStrike" cap="none">
              <a:solidFill>
                <a:srgbClr val="000000"/>
              </a:solidFill>
              <a:latin typeface="Arial"/>
              <a:ea typeface="Arial"/>
              <a:cs typeface="Arial"/>
              <a:sym typeface="Arial"/>
            </a:endParaRPr>
          </a:p>
          <a:p>
            <a:pPr marL="0" marR="0" lvl="0" indent="0" algn="just" rtl="0">
              <a:lnSpc>
                <a:spcPct val="90000"/>
              </a:lnSpc>
              <a:spcBef>
                <a:spcPts val="400"/>
              </a:spcBef>
              <a:spcAft>
                <a:spcPts val="0"/>
              </a:spcAft>
              <a:buClr>
                <a:srgbClr val="000000"/>
              </a:buClr>
              <a:buSzPts val="1500"/>
              <a:buFont typeface="Arial"/>
              <a:buNone/>
            </a:pPr>
            <a:r>
              <a:rPr lang="fr-FR" sz="1500" b="0" i="0" u="none" strike="noStrike" cap="none">
                <a:solidFill>
                  <a:srgbClr val="000000"/>
                </a:solidFill>
                <a:latin typeface="Arial"/>
                <a:ea typeface="Arial"/>
                <a:cs typeface="Arial"/>
                <a:sym typeface="Arial"/>
              </a:rPr>
              <a:t> </a:t>
            </a:r>
            <a:endParaRPr/>
          </a:p>
          <a:p>
            <a:pPr marL="0" marR="0" lvl="0" indent="0" algn="just" rtl="0">
              <a:lnSpc>
                <a:spcPct val="90000"/>
              </a:lnSpc>
              <a:spcBef>
                <a:spcPts val="400"/>
              </a:spcBef>
              <a:spcAft>
                <a:spcPts val="0"/>
              </a:spcAft>
              <a:buClr>
                <a:srgbClr val="000000"/>
              </a:buClr>
              <a:buSzPts val="1500"/>
              <a:buFont typeface="Arial"/>
              <a:buNone/>
            </a:pPr>
            <a:r>
              <a:rPr lang="fr-FR" sz="1500" b="0" i="0" u="none" strike="noStrike" cap="none">
                <a:solidFill>
                  <a:srgbClr val="000000"/>
                </a:solidFill>
                <a:latin typeface="Arial"/>
                <a:ea typeface="Arial"/>
                <a:cs typeface="Arial"/>
                <a:sym typeface="Arial"/>
              </a:rPr>
              <a:t>Le Pacte de Pouvoir de Vivre regroupe 65 organisations (associations et syndicats de salariés) désireuses de sortir d’un modèle de société qui met en péril la vie sur la planète et entraîne de trop nombreuses injustices et inégalités.</a:t>
            </a:r>
            <a:endParaRPr/>
          </a:p>
          <a:p>
            <a:pPr marL="0" marR="0" lvl="0" indent="0" algn="just" rtl="0">
              <a:lnSpc>
                <a:spcPct val="90000"/>
              </a:lnSpc>
              <a:spcBef>
                <a:spcPts val="400"/>
              </a:spcBef>
              <a:spcAft>
                <a:spcPts val="0"/>
              </a:spcAft>
              <a:buClr>
                <a:srgbClr val="000000"/>
              </a:buClr>
              <a:buSzPts val="1500"/>
              <a:buFont typeface="Arial"/>
              <a:buNone/>
            </a:pPr>
            <a:r>
              <a:rPr lang="fr-FR" sz="1500" b="0" i="0" u="none" strike="noStrike" cap="none">
                <a:solidFill>
                  <a:srgbClr val="000000"/>
                </a:solidFill>
                <a:latin typeface="Arial"/>
                <a:ea typeface="Arial"/>
                <a:cs typeface="Arial"/>
                <a:sym typeface="Arial"/>
              </a:rPr>
              <a:t> </a:t>
            </a:r>
            <a:endParaRPr/>
          </a:p>
          <a:p>
            <a:pPr marL="0" marR="0" lvl="0" indent="0" algn="just" rtl="0">
              <a:lnSpc>
                <a:spcPct val="90000"/>
              </a:lnSpc>
              <a:spcBef>
                <a:spcPts val="400"/>
              </a:spcBef>
              <a:spcAft>
                <a:spcPts val="0"/>
              </a:spcAft>
              <a:buClr>
                <a:srgbClr val="000000"/>
              </a:buClr>
              <a:buSzPts val="1500"/>
              <a:buFont typeface="Arial"/>
              <a:buNone/>
            </a:pPr>
            <a:r>
              <a:rPr lang="fr-FR" sz="1500" b="0" i="0" u="none" strike="noStrike" cap="none">
                <a:solidFill>
                  <a:srgbClr val="000000"/>
                </a:solidFill>
                <a:latin typeface="Arial"/>
                <a:ea typeface="Arial"/>
                <a:cs typeface="Arial"/>
                <a:sym typeface="Arial"/>
              </a:rPr>
              <a:t>Notre conviction est qu’il est possible d’améliorer la vie quotidienne des citoyens tout en préparant un nouveau modèle dans lequel chacun devient acteur de sa propre destinée et celle du pays en alliant écologie, justice sociale et démocratie.</a:t>
            </a:r>
            <a:endParaRPr/>
          </a:p>
          <a:p>
            <a:pPr marL="0" marR="0" lvl="0" indent="0" algn="just" rtl="0">
              <a:lnSpc>
                <a:spcPct val="90000"/>
              </a:lnSpc>
              <a:spcBef>
                <a:spcPts val="400"/>
              </a:spcBef>
              <a:spcAft>
                <a:spcPts val="0"/>
              </a:spcAft>
              <a:buClr>
                <a:srgbClr val="000000"/>
              </a:buClr>
              <a:buSzPts val="1500"/>
              <a:buFont typeface="Arial"/>
              <a:buNone/>
            </a:pPr>
            <a:r>
              <a:rPr lang="fr-FR" sz="1500" b="0" i="0" u="none" strike="noStrike" cap="none">
                <a:solidFill>
                  <a:srgbClr val="000000"/>
                </a:solidFill>
                <a:latin typeface="Arial"/>
                <a:ea typeface="Arial"/>
                <a:cs typeface="Arial"/>
                <a:sym typeface="Arial"/>
              </a:rPr>
              <a:t> </a:t>
            </a:r>
            <a:endParaRPr/>
          </a:p>
          <a:p>
            <a:pPr marL="0" marR="0" lvl="0" indent="0" algn="just" rtl="0">
              <a:lnSpc>
                <a:spcPct val="90000"/>
              </a:lnSpc>
              <a:spcBef>
                <a:spcPts val="400"/>
              </a:spcBef>
              <a:spcAft>
                <a:spcPts val="0"/>
              </a:spcAft>
              <a:buClr>
                <a:srgbClr val="000000"/>
              </a:buClr>
              <a:buSzPts val="1500"/>
              <a:buFont typeface="Arial"/>
              <a:buNone/>
            </a:pPr>
            <a:r>
              <a:rPr lang="fr-FR" sz="1500" b="0" i="0" u="none" strike="noStrike" cap="none">
                <a:solidFill>
                  <a:srgbClr val="000000"/>
                </a:solidFill>
                <a:latin typeface="Arial"/>
                <a:ea typeface="Arial"/>
                <a:cs typeface="Arial"/>
                <a:sym typeface="Arial"/>
              </a:rPr>
              <a:t>Le groupe Local de NANTES a décidé de se mobiliser sur </a:t>
            </a:r>
            <a:r>
              <a:rPr lang="fr-FR" sz="1500" b="1" i="0" u="none" strike="noStrike" cap="none">
                <a:solidFill>
                  <a:srgbClr val="000000"/>
                </a:solidFill>
                <a:latin typeface="Arial"/>
                <a:ea typeface="Arial"/>
                <a:cs typeface="Arial"/>
                <a:sym typeface="Arial"/>
              </a:rPr>
              <a:t>l’accessibilité de chacun à tous les droits</a:t>
            </a:r>
            <a:r>
              <a:rPr lang="fr-FR" sz="1500" b="0" i="0" u="none" strike="noStrike" cap="none">
                <a:solidFill>
                  <a:srgbClr val="000000"/>
                </a:solidFill>
                <a:latin typeface="Arial"/>
                <a:ea typeface="Arial"/>
                <a:cs typeface="Arial"/>
                <a:sym typeface="Arial"/>
              </a:rPr>
              <a:t> et, en particulier des plus précaires d’entre nous, que ce soit au niveau de la connaissance des droits auxquels on peut prétendre qu’au niveau  de la démarche pour en bénéficier.</a:t>
            </a:r>
            <a:endParaRPr sz="1500" b="0" i="0" u="none" strike="noStrike" cap="none">
              <a:solidFill>
                <a:srgbClr val="000000"/>
              </a:solidFill>
              <a:latin typeface="Arial"/>
              <a:ea typeface="Arial"/>
              <a:cs typeface="Arial"/>
              <a:sym typeface="Arial"/>
            </a:endParaRPr>
          </a:p>
          <a:p>
            <a:pPr marL="0" marR="0" lvl="0" indent="0" algn="just" rtl="0">
              <a:lnSpc>
                <a:spcPct val="90000"/>
              </a:lnSpc>
              <a:spcBef>
                <a:spcPts val="400"/>
              </a:spcBef>
              <a:spcAft>
                <a:spcPts val="0"/>
              </a:spcAft>
              <a:buClr>
                <a:srgbClr val="000000"/>
              </a:buClr>
              <a:buSzPts val="1500"/>
              <a:buFont typeface="Arial"/>
              <a:buNone/>
            </a:pPr>
            <a:r>
              <a:rPr lang="fr-FR" sz="1500" b="0" i="0" u="none" strike="noStrike" cap="none">
                <a:solidFill>
                  <a:srgbClr val="000000"/>
                </a:solidFill>
                <a:latin typeface="Arial"/>
                <a:ea typeface="Arial"/>
                <a:cs typeface="Arial"/>
                <a:sym typeface="Arial"/>
              </a:rPr>
              <a:t> </a:t>
            </a:r>
            <a:endParaRPr/>
          </a:p>
          <a:p>
            <a:pPr marL="0" marR="0" lvl="0" indent="0" algn="just" rtl="0">
              <a:lnSpc>
                <a:spcPct val="90000"/>
              </a:lnSpc>
              <a:spcBef>
                <a:spcPts val="1000"/>
              </a:spcBef>
              <a:spcAft>
                <a:spcPts val="0"/>
              </a:spcAft>
              <a:buClr>
                <a:srgbClr val="000000"/>
              </a:buClr>
              <a:buSzPts val="1500"/>
              <a:buFont typeface="Arial"/>
              <a:buNone/>
            </a:pPr>
            <a:r>
              <a:rPr lang="fr-FR" sz="1500" b="0" i="0" u="none" strike="noStrike" cap="none">
                <a:solidFill>
                  <a:srgbClr val="000000"/>
                </a:solidFill>
                <a:latin typeface="Arial"/>
                <a:ea typeface="Arial"/>
                <a:cs typeface="Arial"/>
                <a:sym typeface="Arial"/>
              </a:rPr>
              <a:t>Pour ce faire, nous avons besoin de votre appui et de votre participation qui peut dès maintenant se concrétiser dans les réponses aux questions suivantes :</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None/>
            </a:pPr>
            <a:endParaRPr sz="1500" b="0" i="0" u="none">
              <a:solidFill>
                <a:srgbClr val="000000"/>
              </a:solidFill>
              <a:latin typeface="Arial"/>
              <a:ea typeface="Arial"/>
              <a:cs typeface="Arial"/>
              <a:sym typeface="Arial"/>
            </a:endParaRPr>
          </a:p>
        </p:txBody>
      </p:sp>
      <p:sp>
        <p:nvSpPr>
          <p:cNvPr id="228" name="Google Shape;228;p7"/>
          <p:cNvSpPr txBox="1">
            <a:spLocks noGrp="1"/>
          </p:cNvSpPr>
          <p:nvPr>
            <p:ph type="title"/>
          </p:nvPr>
        </p:nvSpPr>
        <p:spPr>
          <a:xfrm>
            <a:off x="809625" y="447675"/>
            <a:ext cx="10572750" cy="969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4000"/>
              <a:buFont typeface="Century Gothic"/>
              <a:buNone/>
            </a:pPr>
            <a:r>
              <a:rPr lang="fr-FR" sz="4000" b="1" i="0" u="none">
                <a:solidFill>
                  <a:srgbClr val="FEFEFE"/>
                </a:solidFill>
                <a:latin typeface="Century Gothic"/>
                <a:ea typeface="Century Gothic"/>
                <a:cs typeface="Century Gothic"/>
                <a:sym typeface="Century Gothic"/>
              </a:rPr>
              <a:t>Le questionnaire qui a réuni les acteurs </a:t>
            </a:r>
            <a:r>
              <a:rPr lang="fr-FR" sz="3000" b="1" i="0" u="none">
                <a:solidFill>
                  <a:srgbClr val="FEFEFE"/>
                </a:solidFill>
                <a:latin typeface="Century Gothic"/>
                <a:ea typeface="Century Gothic"/>
                <a:cs typeface="Century Gothic"/>
                <a:sym typeface="Century Gothic"/>
              </a:rPr>
              <a:t>1/3</a:t>
            </a:r>
            <a:endParaRPr/>
          </a:p>
        </p:txBody>
      </p:sp>
      <p:pic>
        <p:nvPicPr>
          <p:cNvPr id="229" name="Google Shape;229;p7" descr="Maison"/>
          <p:cNvPicPr preferRelativeResize="0"/>
          <p:nvPr/>
        </p:nvPicPr>
        <p:blipFill rotWithShape="1">
          <a:blip r:embed="rId3">
            <a:alphaModFix/>
          </a:blip>
          <a:srcRect/>
          <a:stretch/>
        </p:blipFill>
        <p:spPr>
          <a:xfrm>
            <a:off x="10798175" y="5737225"/>
            <a:ext cx="914400" cy="914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8"/>
          <p:cNvSpPr txBox="1">
            <a:spLocks noGrp="1"/>
          </p:cNvSpPr>
          <p:nvPr>
            <p:ph type="title"/>
          </p:nvPr>
        </p:nvSpPr>
        <p:spPr>
          <a:xfrm>
            <a:off x="809625" y="447675"/>
            <a:ext cx="10572750" cy="969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4000"/>
              <a:buFont typeface="Century Gothic"/>
              <a:buNone/>
            </a:pPr>
            <a:r>
              <a:rPr lang="fr-FR" sz="4000" b="1" i="0" u="none">
                <a:solidFill>
                  <a:srgbClr val="FEFEFE"/>
                </a:solidFill>
                <a:latin typeface="Century Gothic"/>
                <a:ea typeface="Century Gothic"/>
                <a:cs typeface="Century Gothic"/>
                <a:sym typeface="Century Gothic"/>
              </a:rPr>
              <a:t>Le questionnaire qui a réuni les acteurs </a:t>
            </a:r>
            <a:r>
              <a:rPr lang="fr-FR" sz="3000" b="1" i="0" u="none">
                <a:solidFill>
                  <a:srgbClr val="FEFEFE"/>
                </a:solidFill>
                <a:latin typeface="Century Gothic"/>
                <a:ea typeface="Century Gothic"/>
                <a:cs typeface="Century Gothic"/>
                <a:sym typeface="Century Gothic"/>
              </a:rPr>
              <a:t>2/3</a:t>
            </a:r>
            <a:endParaRPr/>
          </a:p>
        </p:txBody>
      </p:sp>
      <p:sp>
        <p:nvSpPr>
          <p:cNvPr id="235" name="Google Shape;235;p8"/>
          <p:cNvSpPr txBox="1"/>
          <p:nvPr/>
        </p:nvSpPr>
        <p:spPr>
          <a:xfrm>
            <a:off x="809625" y="2466975"/>
            <a:ext cx="6100762" cy="397033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fr-FR" sz="1800" b="0" i="0" u="none">
                <a:solidFill>
                  <a:srgbClr val="000000"/>
                </a:solidFill>
                <a:latin typeface="Arial"/>
                <a:ea typeface="Arial"/>
                <a:cs typeface="Arial"/>
                <a:sym typeface="Arial"/>
              </a:rPr>
              <a:t>1 – Comment entrez-vous en contact avec les personnes (visibles ou invisibles) bénéficiaires de votre action ?</a:t>
            </a:r>
            <a:endParaRPr sz="1800" b="0" i="0" u="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fr-FR" sz="1800" b="0" i="0" u="none">
                <a:solidFill>
                  <a:srgbClr val="000000"/>
                </a:solidFill>
                <a:latin typeface="Arial"/>
                <a:ea typeface="Arial"/>
                <a:cs typeface="Arial"/>
                <a:sym typeface="Arial"/>
              </a:rPr>
              <a:t>Avez-vous des idées pour mieux entrer en contact avec les personnes dites invisibles (éloignées de toute structure)</a:t>
            </a:r>
            <a:endParaRPr/>
          </a:p>
          <a:p>
            <a:pPr marL="0" marR="0" lvl="0" indent="0" algn="just" rtl="0">
              <a:lnSpc>
                <a:spcPct val="100000"/>
              </a:lnSpc>
              <a:spcBef>
                <a:spcPts val="0"/>
              </a:spcBef>
              <a:spcAft>
                <a:spcPts val="0"/>
              </a:spcAft>
              <a:buClr>
                <a:schemeClr val="dk1"/>
              </a:buClr>
              <a:buSzPts val="1800"/>
              <a:buFont typeface="Calibri"/>
              <a:buNone/>
            </a:pPr>
            <a:endParaRPr sz="1800" b="0" i="0" u="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fr-FR" sz="1800" b="0" i="0" u="none">
                <a:solidFill>
                  <a:srgbClr val="000000"/>
                </a:solidFill>
                <a:latin typeface="Arial"/>
                <a:ea typeface="Arial"/>
                <a:cs typeface="Arial"/>
                <a:sym typeface="Arial"/>
              </a:rPr>
              <a:t>2 – Quels sont les obstacles les plus fréquents à une meilleure accessibilité aux droits ( langue, illettrisme, handicap, illectronisme, défiance…) ?</a:t>
            </a:r>
            <a:endParaRPr sz="1800" b="0" i="0" u="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fr-FR" sz="1800" b="0" i="0" u="none">
                <a:solidFill>
                  <a:srgbClr val="000000"/>
                </a:solidFill>
                <a:latin typeface="Arial"/>
                <a:ea typeface="Arial"/>
                <a:cs typeface="Arial"/>
                <a:sym typeface="Arial"/>
              </a:rPr>
              <a:t>Avez-vous des idées pour dépasser ces obstacles ?</a:t>
            </a:r>
            <a:endParaRPr sz="1800" b="0" i="0" u="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fr-FR" sz="1800" b="0" i="0" u="none">
                <a:solidFill>
                  <a:srgbClr val="000000"/>
                </a:solidFill>
                <a:latin typeface="Arial"/>
                <a:ea typeface="Arial"/>
                <a:cs typeface="Arial"/>
                <a:sym typeface="Arial"/>
              </a:rPr>
              <a:t> </a:t>
            </a:r>
            <a:endParaRPr sz="1800" b="0" i="0" u="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fr-FR" sz="1800" b="0" i="0" u="none">
                <a:solidFill>
                  <a:srgbClr val="000000"/>
                </a:solidFill>
                <a:latin typeface="Arial"/>
                <a:ea typeface="Arial"/>
                <a:cs typeface="Arial"/>
                <a:sym typeface="Arial"/>
              </a:rPr>
              <a:t>3 – Comment faites-vous en cas de difficultés pour résoudre les problèmes d’accessibilité ?</a:t>
            </a:r>
            <a:endParaRPr sz="1800" b="0" i="0" u="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fr-FR" sz="1800" b="0" i="0" u="none">
                <a:solidFill>
                  <a:srgbClr val="000000"/>
                </a:solidFill>
                <a:latin typeface="Arial"/>
                <a:ea typeface="Arial"/>
                <a:cs typeface="Arial"/>
                <a:sym typeface="Arial"/>
              </a:rPr>
              <a:t> </a:t>
            </a:r>
            <a:endParaRPr/>
          </a:p>
        </p:txBody>
      </p:sp>
      <p:pic>
        <p:nvPicPr>
          <p:cNvPr id="236" name="Google Shape;236;p8" descr="Maison"/>
          <p:cNvPicPr preferRelativeResize="0"/>
          <p:nvPr/>
        </p:nvPicPr>
        <p:blipFill rotWithShape="1">
          <a:blip r:embed="rId3">
            <a:alphaModFix/>
          </a:blip>
          <a:srcRect/>
          <a:stretch/>
        </p:blipFill>
        <p:spPr>
          <a:xfrm>
            <a:off x="10798175" y="5737225"/>
            <a:ext cx="914400" cy="914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9"/>
          <p:cNvSpPr txBox="1">
            <a:spLocks noGrp="1"/>
          </p:cNvSpPr>
          <p:nvPr>
            <p:ph type="title"/>
          </p:nvPr>
        </p:nvSpPr>
        <p:spPr>
          <a:xfrm>
            <a:off x="809625" y="447675"/>
            <a:ext cx="10572750" cy="9699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4000"/>
              <a:buFont typeface="Century Gothic"/>
              <a:buNone/>
            </a:pPr>
            <a:r>
              <a:rPr lang="fr-FR" sz="4000" b="1" i="0" u="none">
                <a:solidFill>
                  <a:srgbClr val="FEFEFE"/>
                </a:solidFill>
                <a:latin typeface="Century Gothic"/>
                <a:ea typeface="Century Gothic"/>
                <a:cs typeface="Century Gothic"/>
                <a:sym typeface="Century Gothic"/>
              </a:rPr>
              <a:t>Le questionnaire qui a réuni les acteurs </a:t>
            </a:r>
            <a:r>
              <a:rPr lang="fr-FR" sz="3000" b="1" i="0" u="none">
                <a:solidFill>
                  <a:srgbClr val="FEFEFE"/>
                </a:solidFill>
                <a:latin typeface="Century Gothic"/>
                <a:ea typeface="Century Gothic"/>
                <a:cs typeface="Century Gothic"/>
                <a:sym typeface="Century Gothic"/>
              </a:rPr>
              <a:t>3/3</a:t>
            </a:r>
            <a:endParaRPr/>
          </a:p>
        </p:txBody>
      </p:sp>
      <p:sp>
        <p:nvSpPr>
          <p:cNvPr id="242" name="Google Shape;242;p9"/>
          <p:cNvSpPr txBox="1"/>
          <p:nvPr/>
        </p:nvSpPr>
        <p:spPr>
          <a:xfrm>
            <a:off x="809625" y="2466975"/>
            <a:ext cx="6100762" cy="33543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fr-FR" sz="1800" b="0" i="0" u="none">
                <a:solidFill>
                  <a:srgbClr val="000000"/>
                </a:solidFill>
                <a:latin typeface="Arial"/>
                <a:ea typeface="Arial"/>
                <a:cs typeface="Arial"/>
                <a:sym typeface="Arial"/>
              </a:rPr>
              <a:t>4 – Êtes-vous en lien avec d’autres associations et/ou des services publics ?</a:t>
            </a:r>
            <a:endParaRPr/>
          </a:p>
          <a:p>
            <a:pPr marL="0" marR="0" lvl="0" indent="0" algn="just" rtl="0">
              <a:lnSpc>
                <a:spcPct val="100000"/>
              </a:lnSpc>
              <a:spcBef>
                <a:spcPts val="0"/>
              </a:spcBef>
              <a:spcAft>
                <a:spcPts val="0"/>
              </a:spcAft>
              <a:buClr>
                <a:schemeClr val="dk1"/>
              </a:buClr>
              <a:buSzPts val="1800"/>
              <a:buFont typeface="Calibri"/>
              <a:buNone/>
            </a:pPr>
            <a:endParaRPr sz="1800" b="0" i="0" u="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fr-FR" sz="1800" b="0" i="0" u="none">
                <a:solidFill>
                  <a:srgbClr val="000000"/>
                </a:solidFill>
                <a:latin typeface="Arial"/>
                <a:ea typeface="Arial"/>
                <a:cs typeface="Arial"/>
                <a:sym typeface="Arial"/>
              </a:rPr>
              <a:t>5 – Le Pacte de Pouvoir de Vivre veut fédérer les initiatives autour de la problématique de l’accessibilité aux droits pour apporter  de la valeur ajoutée aux actions de chacune des organisations. Pensez-vous cette démarche utile pour votre association ?  Si oui, sous quelles formes pourrions-nous travailler ensemble ?</a:t>
            </a:r>
            <a:endParaRPr/>
          </a:p>
          <a:p>
            <a:pPr marL="0" marR="0" lvl="0" indent="0" algn="just" rtl="0">
              <a:lnSpc>
                <a:spcPct val="100000"/>
              </a:lnSpc>
              <a:spcBef>
                <a:spcPts val="0"/>
              </a:spcBef>
              <a:spcAft>
                <a:spcPts val="0"/>
              </a:spcAft>
              <a:buClr>
                <a:srgbClr val="000000"/>
              </a:buClr>
              <a:buSzPts val="1800"/>
              <a:buFont typeface="Arial"/>
              <a:buNone/>
            </a:pPr>
            <a:r>
              <a:rPr lang="fr-FR" sz="1800" b="0" i="0" u="none">
                <a:solidFill>
                  <a:srgbClr val="000000"/>
                </a:solidFill>
                <a:latin typeface="Arial"/>
                <a:ea typeface="Arial"/>
                <a:cs typeface="Arial"/>
                <a:sym typeface="Arial"/>
              </a:rPr>
              <a:t> </a:t>
            </a:r>
            <a:endParaRPr/>
          </a:p>
          <a:p>
            <a:pPr marL="0" marR="0" lvl="0" indent="0" algn="just" rtl="0">
              <a:lnSpc>
                <a:spcPct val="100000"/>
              </a:lnSpc>
              <a:spcBef>
                <a:spcPts val="0"/>
              </a:spcBef>
              <a:spcAft>
                <a:spcPts val="0"/>
              </a:spcAft>
              <a:buClr>
                <a:srgbClr val="000000"/>
              </a:buClr>
              <a:buSzPts val="1800"/>
              <a:buFont typeface="Arial"/>
              <a:buNone/>
            </a:pPr>
            <a:r>
              <a:rPr lang="fr-FR" sz="1800" b="0" i="0" u="none">
                <a:solidFill>
                  <a:srgbClr val="000000"/>
                </a:solidFill>
                <a:latin typeface="Arial"/>
                <a:ea typeface="Arial"/>
                <a:cs typeface="Arial"/>
                <a:sym typeface="Arial"/>
              </a:rPr>
              <a:t> </a:t>
            </a:r>
            <a:endParaRPr sz="1800" b="0" i="0" u="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fr-FR" sz="1400" b="0" i="0" u="none">
                <a:solidFill>
                  <a:srgbClr val="000000"/>
                </a:solidFill>
                <a:latin typeface="Arial"/>
                <a:ea typeface="Arial"/>
                <a:cs typeface="Arial"/>
                <a:sym typeface="Arial"/>
              </a:rPr>
              <a:t> </a:t>
            </a:r>
            <a:endParaRPr/>
          </a:p>
        </p:txBody>
      </p:sp>
      <p:pic>
        <p:nvPicPr>
          <p:cNvPr id="243" name="Google Shape;243;p9" descr="Maison"/>
          <p:cNvPicPr preferRelativeResize="0"/>
          <p:nvPr/>
        </p:nvPicPr>
        <p:blipFill rotWithShape="1">
          <a:blip r:embed="rId3">
            <a:alphaModFix/>
          </a:blip>
          <a:srcRect/>
          <a:stretch/>
        </p:blipFill>
        <p:spPr>
          <a:xfrm>
            <a:off x="10798175" y="5737225"/>
            <a:ext cx="914400" cy="914400"/>
          </a:xfrm>
          <a:prstGeom prst="rect">
            <a:avLst/>
          </a:prstGeom>
          <a:noFill/>
          <a:ln>
            <a:noFill/>
          </a:ln>
        </p:spPr>
      </p:pic>
    </p:spTree>
  </p:cSld>
  <p:clrMapOvr>
    <a:masterClrMapping/>
  </p:clrMapOvr>
</p:sld>
</file>

<file path=ppt/theme/theme1.xml><?xml version="1.0" encoding="utf-8"?>
<a:theme xmlns:a="http://schemas.openxmlformats.org/drawingml/2006/main" name="1_Conci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Conci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Conci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Conci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Conci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nci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Conci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ci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onci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onci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onci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Conci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Conci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1506</Words>
  <Application>Microsoft Office PowerPoint</Application>
  <PresentationFormat>Grand écran</PresentationFormat>
  <Paragraphs>129</Paragraphs>
  <Slides>18</Slides>
  <Notes>18</Notes>
  <HiddenSlides>0</HiddenSlides>
  <MMClips>0</MMClips>
  <ScaleCrop>false</ScaleCrop>
  <HeadingPairs>
    <vt:vector size="6" baseType="variant">
      <vt:variant>
        <vt:lpstr>Polices utilisées</vt:lpstr>
      </vt:variant>
      <vt:variant>
        <vt:i4>5</vt:i4>
      </vt:variant>
      <vt:variant>
        <vt:lpstr>Thème</vt:lpstr>
      </vt:variant>
      <vt:variant>
        <vt:i4>13</vt:i4>
      </vt:variant>
      <vt:variant>
        <vt:lpstr>Titres des diapositives</vt:lpstr>
      </vt:variant>
      <vt:variant>
        <vt:i4>18</vt:i4>
      </vt:variant>
    </vt:vector>
  </HeadingPairs>
  <TitlesOfParts>
    <vt:vector size="36" baseType="lpstr">
      <vt:lpstr>Century Gothic</vt:lpstr>
      <vt:lpstr>Calibri</vt:lpstr>
      <vt:lpstr>Lucida Sans</vt:lpstr>
      <vt:lpstr>Noto Sans Symbols</vt:lpstr>
      <vt:lpstr>Arial</vt:lpstr>
      <vt:lpstr>1_Concis</vt:lpstr>
      <vt:lpstr>2_Concis</vt:lpstr>
      <vt:lpstr>6_Concis</vt:lpstr>
      <vt:lpstr>Concis</vt:lpstr>
      <vt:lpstr>3_Concis</vt:lpstr>
      <vt:lpstr>4_Concis</vt:lpstr>
      <vt:lpstr>5_Concis</vt:lpstr>
      <vt:lpstr>7_Concis</vt:lpstr>
      <vt:lpstr>8_Concis</vt:lpstr>
      <vt:lpstr>9_Concis</vt:lpstr>
      <vt:lpstr>10_Concis</vt:lpstr>
      <vt:lpstr>11_Concis</vt:lpstr>
      <vt:lpstr>12_Concis</vt:lpstr>
      <vt:lpstr>PACTE DU POUVOIR DE VIVRE</vt:lpstr>
      <vt:lpstr>Sommaire</vt:lpstr>
      <vt:lpstr>Historique du Pacte National</vt:lpstr>
      <vt:lpstr>Groupe Régional Pays de la LOire</vt:lpstr>
      <vt:lpstr>Les autres groupes locaux des Pays de la Loire</vt:lpstr>
      <vt:lpstr>Genèse du groupe de Nantes</vt:lpstr>
      <vt:lpstr>Le questionnaire qui a réuni les acteurs 1/3</vt:lpstr>
      <vt:lpstr>Le questionnaire qui a réuni les acteurs 2/3</vt:lpstr>
      <vt:lpstr>Le questionnaire qui a réuni les acteurs 3/3</vt:lpstr>
      <vt:lpstr>Les réponses au questionnaire 1/5</vt:lpstr>
      <vt:lpstr>Les réponses au questionnaire 2/5</vt:lpstr>
      <vt:lpstr>Les réponses au questionnaire 3/5</vt:lpstr>
      <vt:lpstr>Les réponses au questionnaire 4/5</vt:lpstr>
      <vt:lpstr>Les réponses au questionnaire 5/5</vt:lpstr>
      <vt:lpstr>24 associations participent au PPV Local</vt:lpstr>
      <vt:lpstr>Présentation PowerPoint</vt:lpstr>
      <vt:lpstr>Un colloque le 5 avril : Osons l’humain dans l’accès aux droits</vt:lpstr>
      <vt:lpstr>Des éléments de communication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Cécile Brisset</dc:creator>
  <cp:lastModifiedBy>Cécile Brisset</cp:lastModifiedBy>
  <cp:revision>1</cp:revision>
  <dcterms:created xsi:type="dcterms:W3CDTF">2024-01-23T10:33:22Z</dcterms:created>
  <dcterms:modified xsi:type="dcterms:W3CDTF">2024-10-15T14:26:16Z</dcterms:modified>
</cp:coreProperties>
</file>