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7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63AEE-2136-0BCC-5050-6126512BF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6C73E1-AF93-5DF2-48E5-9D662CD23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6CEEA7-0676-A0B5-82B1-B5DCE96F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93A-CF57-49FE-8087-5090F3FB1E59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7CF638-298B-A478-5C85-007E866D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BCA8B3-D60A-24A7-C07D-66421E4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F49F-A888-4D6E-AE47-DF0A15C0D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29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BBE6A-0AC3-0C7B-97B3-F18F0D1C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A881F8-B29E-A11D-167E-D91A72150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19E09C-FA2C-DB98-A7D7-0CC6D498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93A-CF57-49FE-8087-5090F3FB1E59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4F04D8-A79C-6D8E-FCA7-F019263B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05B753-FA95-5455-97F1-2DB7193B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F49F-A888-4D6E-AE47-DF0A15C0D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02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21702B-7922-6D09-D816-CDA2E0CAC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3B4CD5-37BF-1E12-CB4C-FFF8C7FC1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FE14C5-A870-AAA5-23E1-95476E13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93A-CF57-49FE-8087-5090F3FB1E59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241F9F-C2CE-4D9A-C0CF-4F6CB4E1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FC1610-3EF7-D1C7-8525-95AE9FE4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F49F-A888-4D6E-AE47-DF0A15C0D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05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9D1A0-6C73-54A9-9C52-B272FA5A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970F6E-B28D-94A6-D259-B2918A229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BFD2E-4E5B-F474-2783-BB5DD86F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93A-CF57-49FE-8087-5090F3FB1E59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A6FB9A-1B09-39E3-F68C-D45A4B31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4C005F-52DD-68DE-88E9-C4842C06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F49F-A888-4D6E-AE47-DF0A15C0D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72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F7335-CCF7-4639-0E04-CFBCF7C0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F95137-481D-6D09-0759-2B93BD1C5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A8254D-79B8-9EC8-B49C-FF9D13D8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93A-CF57-49FE-8087-5090F3FB1E59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0E2261-9B2C-BB10-70EE-B392E9CE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3DA4C9-A740-49D7-8C53-04561DCF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F49F-A888-4D6E-AE47-DF0A15C0D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97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BF5C2-3BA1-78D5-7E07-8BD8F181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EE059F-5324-A628-00DF-E2D1F80D9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DD0636-AF85-B2E8-1BB1-9FDAB8D82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E5BBE8-87FE-42A3-D900-4AB4EDBE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93A-CF57-49FE-8087-5090F3FB1E59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6F1B0D-4FB7-56C3-3A8B-569A0D61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63B145-CAE7-7ADE-938F-A7F87264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F49F-A888-4D6E-AE47-DF0A15C0D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35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B7BE2-9B8D-0FB1-20E8-6C55BD0C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CAFCD0-55D5-51C4-B8C7-F895D046D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169721-1444-3BD7-13F3-0B57B35D0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956CA1-5F20-5AEB-82E0-144023EE3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6CDB52-50B6-F60D-E705-356D53CEC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263FFA-9965-3360-6C47-B42067B4D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93A-CF57-49FE-8087-5090F3FB1E59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BF8C3E-F9B2-74DD-8ABD-2E14CC8A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830AD6D-566E-B400-2276-AB5CA14B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F49F-A888-4D6E-AE47-DF0A15C0D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12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B711C-7EB2-2B5D-4E90-FE7F8B3D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F9B3024-327D-8B3C-ECA7-CDCCB63C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93A-CF57-49FE-8087-5090F3FB1E59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0B98F1-4DBD-1E40-93D5-FB4A9C89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225229-1067-3D0B-038A-F79E15A3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F49F-A888-4D6E-AE47-DF0A15C0D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90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424BF9-5DE1-C674-2A73-21AAE478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93A-CF57-49FE-8087-5090F3FB1E59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43B0E7-CC30-182F-0D0E-E6BD6562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D8445D-072B-2AC3-9771-5894E31E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F49F-A888-4D6E-AE47-DF0A15C0D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74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0CA6E-5FF1-EBB7-122E-E25C5A8D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028242-8E33-E724-9D8C-4BBCB14E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B681B1-76A8-333D-25C9-6A3EDAADC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527F5E-EA35-9A7C-E5FC-6A4B9FAC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93A-CF57-49FE-8087-5090F3FB1E59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1D46CB-B1E1-2A90-BF0F-D5AD76FA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13F00D-456B-16D8-4021-FB2B581E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F49F-A888-4D6E-AE47-DF0A15C0D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25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B8CFA0-973D-B744-263B-B325D0D6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E82B46-2764-4695-ED30-467315D5F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0D4377-4D53-8A60-A377-60F189094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DE349-7E0B-4D6F-8E57-CED62810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793A-CF57-49FE-8087-5090F3FB1E59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09A8BA-AD90-FF1F-E678-B4B3DFB5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FC2199-F8D9-AF82-430A-F45FF2AE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F49F-A888-4D6E-AE47-DF0A15C0D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59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9B09AA-FFAE-74A5-44DB-80274E04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963327-BE77-9F86-021E-C20A6EDA1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EB4108-B996-861E-9D12-C3B366AEF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6793A-CF57-49FE-8087-5090F3FB1E59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5409F5-2B99-4AA5-EEBA-8EB67CBD6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6AC946-EE3B-20F9-21B9-BF5D2737D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F49F-A888-4D6E-AE47-DF0A15C0D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0" name="Image 2">
            <a:extLst>
              <a:ext uri="{FF2B5EF4-FFF2-40B4-BE49-F238E27FC236}">
                <a16:creationId xmlns:a16="http://schemas.microsoft.com/office/drawing/2014/main" id="{DFF06E6F-003A-80B0-4F15-DADF4E7C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43" y="3340100"/>
            <a:ext cx="95091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 29">
            <a:extLst>
              <a:ext uri="{FF2B5EF4-FFF2-40B4-BE49-F238E27FC236}">
                <a16:creationId xmlns:a16="http://schemas.microsoft.com/office/drawing/2014/main" id="{34C41578-9F60-46C8-4FA9-F06AE44E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44" y="2547938"/>
            <a:ext cx="796925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 19">
            <a:extLst>
              <a:ext uri="{FF2B5EF4-FFF2-40B4-BE49-F238E27FC236}">
                <a16:creationId xmlns:a16="http://schemas.microsoft.com/office/drawing/2014/main" id="{7A52C9B4-C527-C60E-DF6D-0342980A7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56" y="1757363"/>
            <a:ext cx="87153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Image 45">
            <a:extLst>
              <a:ext uri="{FF2B5EF4-FFF2-40B4-BE49-F238E27FC236}">
                <a16:creationId xmlns:a16="http://schemas.microsoft.com/office/drawing/2014/main" id="{558AA23B-ECA0-9278-83F9-2EED222F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31" y="2578100"/>
            <a:ext cx="590550" cy="5905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102" name="Image 2063">
            <a:extLst>
              <a:ext uri="{FF2B5EF4-FFF2-40B4-BE49-F238E27FC236}">
                <a16:creationId xmlns:a16="http://schemas.microsoft.com/office/drawing/2014/main" id="{6FCD63B5-A1A8-4FE4-65C2-207054BB2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894" y="1814513"/>
            <a:ext cx="787400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 3">
            <a:extLst>
              <a:ext uri="{FF2B5EF4-FFF2-40B4-BE49-F238E27FC236}">
                <a16:creationId xmlns:a16="http://schemas.microsoft.com/office/drawing/2014/main" id="{BBB75147-351F-A846-CA82-EC7FD8F0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93" y="1831975"/>
            <a:ext cx="1547813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" name="Image 7">
            <a:extLst>
              <a:ext uri="{FF2B5EF4-FFF2-40B4-BE49-F238E27FC236}">
                <a16:creationId xmlns:a16="http://schemas.microsoft.com/office/drawing/2014/main" id="{E3FEEE9C-0EB6-5966-F7DB-01FC1D175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r="14915"/>
          <a:stretch>
            <a:fillRect/>
          </a:stretch>
        </p:blipFill>
        <p:spPr bwMode="auto">
          <a:xfrm>
            <a:off x="5707444" y="2554288"/>
            <a:ext cx="703262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 13">
            <a:extLst>
              <a:ext uri="{FF2B5EF4-FFF2-40B4-BE49-F238E27FC236}">
                <a16:creationId xmlns:a16="http://schemas.microsoft.com/office/drawing/2014/main" id="{248D56EA-22A0-187C-DE85-2D4BC2938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81" y="3429000"/>
            <a:ext cx="14732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Image 2072">
            <a:extLst>
              <a:ext uri="{FF2B5EF4-FFF2-40B4-BE49-F238E27FC236}">
                <a16:creationId xmlns:a16="http://schemas.microsoft.com/office/drawing/2014/main" id="{D0DAD27A-A5F6-2732-C5A9-FA9A4FBA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4" y="3382963"/>
            <a:ext cx="892175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 1">
            <a:extLst>
              <a:ext uri="{FF2B5EF4-FFF2-40B4-BE49-F238E27FC236}">
                <a16:creationId xmlns:a16="http://schemas.microsoft.com/office/drawing/2014/main" id="{3DCD8C37-38B2-EE5C-B938-75273A43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81" y="2303463"/>
            <a:ext cx="798513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Image 18">
            <a:extLst>
              <a:ext uri="{FF2B5EF4-FFF2-40B4-BE49-F238E27FC236}">
                <a16:creationId xmlns:a16="http://schemas.microsoft.com/office/drawing/2014/main" id="{6D71A0C4-B58C-4A9B-E05F-1F431FBA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44" y="2663825"/>
            <a:ext cx="987425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>
            <a:extLst>
              <a:ext uri="{FF2B5EF4-FFF2-40B4-BE49-F238E27FC236}">
                <a16:creationId xmlns:a16="http://schemas.microsoft.com/office/drawing/2014/main" id="{9FCE6940-24A0-BC3C-A3EC-CD9D894C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194" y="1778000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55">
            <a:extLst>
              <a:ext uri="{FF2B5EF4-FFF2-40B4-BE49-F238E27FC236}">
                <a16:creationId xmlns:a16="http://schemas.microsoft.com/office/drawing/2014/main" id="{0C475E34-699A-DFF7-78F5-C2101889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31" y="2641600"/>
            <a:ext cx="15779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>
            <a:extLst>
              <a:ext uri="{FF2B5EF4-FFF2-40B4-BE49-F238E27FC236}">
                <a16:creationId xmlns:a16="http://schemas.microsoft.com/office/drawing/2014/main" id="{50CCBB6B-1B29-FAA9-6F86-706ED5320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56" y="1752600"/>
            <a:ext cx="1703388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>
            <a:extLst>
              <a:ext uri="{FF2B5EF4-FFF2-40B4-BE49-F238E27FC236}">
                <a16:creationId xmlns:a16="http://schemas.microsoft.com/office/drawing/2014/main" id="{74E937CA-F0A0-5ED8-B229-60411021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56" y="1827213"/>
            <a:ext cx="7175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Image 4">
            <a:extLst>
              <a:ext uri="{FF2B5EF4-FFF2-40B4-BE49-F238E27FC236}">
                <a16:creationId xmlns:a16="http://schemas.microsoft.com/office/drawing/2014/main" id="{578C61F5-D229-211F-FEF6-1506A6C1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81" y="3406775"/>
            <a:ext cx="98425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>
            <a:extLst>
              <a:ext uri="{FF2B5EF4-FFF2-40B4-BE49-F238E27FC236}">
                <a16:creationId xmlns:a16="http://schemas.microsoft.com/office/drawing/2014/main" id="{EC21739C-1A20-5D26-172A-7A811BE41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31" y="4186238"/>
            <a:ext cx="506413" cy="50641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92" name="Picture 44">
            <a:extLst>
              <a:ext uri="{FF2B5EF4-FFF2-40B4-BE49-F238E27FC236}">
                <a16:creationId xmlns:a16="http://schemas.microsoft.com/office/drawing/2014/main" id="{F064218A-BC53-6AE6-2CFC-46A44B55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81" y="4162425"/>
            <a:ext cx="738188" cy="5651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97" name="Picture 49">
            <a:extLst>
              <a:ext uri="{FF2B5EF4-FFF2-40B4-BE49-F238E27FC236}">
                <a16:creationId xmlns:a16="http://schemas.microsoft.com/office/drawing/2014/main" id="{B3BEFB51-30D8-6D99-F389-F0374A31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16083" r="7317" b="11188"/>
          <a:stretch>
            <a:fillRect/>
          </a:stretch>
        </p:blipFill>
        <p:spPr bwMode="auto">
          <a:xfrm>
            <a:off x="6882194" y="3298825"/>
            <a:ext cx="762000" cy="6604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93" name="Picture 45">
            <a:extLst>
              <a:ext uri="{FF2B5EF4-FFF2-40B4-BE49-F238E27FC236}">
                <a16:creationId xmlns:a16="http://schemas.microsoft.com/office/drawing/2014/main" id="{78BA87A8-C20A-6C01-DFB7-1BE86685D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44" y="4016375"/>
            <a:ext cx="793750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>
            <a:extLst>
              <a:ext uri="{FF2B5EF4-FFF2-40B4-BE49-F238E27FC236}">
                <a16:creationId xmlns:a16="http://schemas.microsoft.com/office/drawing/2014/main" id="{C3027C7E-05D3-D1D9-6C21-0DA314111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10931" b="1636"/>
          <a:stretch>
            <a:fillRect/>
          </a:stretch>
        </p:blipFill>
        <p:spPr bwMode="auto">
          <a:xfrm>
            <a:off x="5759831" y="4170363"/>
            <a:ext cx="83185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>
            <a:extLst>
              <a:ext uri="{FF2B5EF4-FFF2-40B4-BE49-F238E27FC236}">
                <a16:creationId xmlns:a16="http://schemas.microsoft.com/office/drawing/2014/main" id="{D88B2B19-BF52-8F48-556C-D45EAB08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0"/>
          <a:stretch>
            <a:fillRect/>
          </a:stretch>
        </p:blipFill>
        <p:spPr bwMode="auto">
          <a:xfrm>
            <a:off x="7836281" y="3335338"/>
            <a:ext cx="814388" cy="6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>
            <a:extLst>
              <a:ext uri="{FF2B5EF4-FFF2-40B4-BE49-F238E27FC236}">
                <a16:creationId xmlns:a16="http://schemas.microsoft.com/office/drawing/2014/main" id="{C440D6E1-28B9-4335-B99C-5137F3E3C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r="8142" b="10989"/>
          <a:stretch>
            <a:fillRect/>
          </a:stretch>
        </p:blipFill>
        <p:spPr bwMode="auto">
          <a:xfrm>
            <a:off x="2956306" y="4208463"/>
            <a:ext cx="1644650" cy="4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3">
            <a:extLst>
              <a:ext uri="{FF2B5EF4-FFF2-40B4-BE49-F238E27FC236}">
                <a16:creationId xmlns:a16="http://schemas.microsoft.com/office/drawing/2014/main" id="{74DF1CF7-3134-9311-9404-C7F75DF33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216" y="15601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6713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Cécile Brisset</dc:creator>
  <cp:lastModifiedBy>Cécile Brisset</cp:lastModifiedBy>
  <cp:revision>1</cp:revision>
  <dcterms:created xsi:type="dcterms:W3CDTF">2024-09-15T13:48:16Z</dcterms:created>
  <dcterms:modified xsi:type="dcterms:W3CDTF">2024-10-15T14:31:33Z</dcterms:modified>
</cp:coreProperties>
</file>